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75" r:id="rId5"/>
  </p:sldMasterIdLst>
  <p:notesMasterIdLst>
    <p:notesMasterId r:id="rId41"/>
  </p:notesMasterIdLst>
  <p:sldIdLst>
    <p:sldId id="284" r:id="rId6"/>
    <p:sldId id="293" r:id="rId7"/>
    <p:sldId id="273" r:id="rId8"/>
    <p:sldId id="297" r:id="rId9"/>
    <p:sldId id="287" r:id="rId10"/>
    <p:sldId id="298" r:id="rId11"/>
    <p:sldId id="299" r:id="rId12"/>
    <p:sldId id="322" r:id="rId13"/>
    <p:sldId id="288" r:id="rId14"/>
    <p:sldId id="300" r:id="rId15"/>
    <p:sldId id="302" r:id="rId16"/>
    <p:sldId id="303" r:id="rId17"/>
    <p:sldId id="290" r:id="rId18"/>
    <p:sldId id="291" r:id="rId19"/>
    <p:sldId id="289" r:id="rId20"/>
    <p:sldId id="292" r:id="rId21"/>
    <p:sldId id="295" r:id="rId22"/>
    <p:sldId id="278" r:id="rId23"/>
    <p:sldId id="304" r:id="rId24"/>
    <p:sldId id="305" r:id="rId25"/>
    <p:sldId id="306" r:id="rId26"/>
    <p:sldId id="309" r:id="rId27"/>
    <p:sldId id="310" r:id="rId28"/>
    <p:sldId id="308" r:id="rId29"/>
    <p:sldId id="316" r:id="rId30"/>
    <p:sldId id="311" r:id="rId31"/>
    <p:sldId id="312" r:id="rId32"/>
    <p:sldId id="320" r:id="rId33"/>
    <p:sldId id="321" r:id="rId34"/>
    <p:sldId id="313" r:id="rId35"/>
    <p:sldId id="314" r:id="rId36"/>
    <p:sldId id="317" r:id="rId37"/>
    <p:sldId id="315" r:id="rId38"/>
    <p:sldId id="318" r:id="rId39"/>
    <p:sldId id="279" r:id="rId40"/>
  </p:sldIdLst>
  <p:sldSz cx="12192000" cy="6858000"/>
  <p:notesSz cx="6858000" cy="9144000"/>
  <p:embeddedFontLst>
    <p:embeddedFont>
      <p:font typeface="Montserrat SemiBold" panose="020B0604020202020204" charset="0"/>
      <p:regular r:id="rId42"/>
      <p:bold r:id="rId43"/>
      <p:italic r:id="rId44"/>
      <p:boldItalic r:id="rId45"/>
    </p:embeddedFont>
    <p:embeddedFont>
      <p:font typeface="Okana Black Oblique" panose="020B0604020202020204" charset="0"/>
      <p:bold r:id="rId46"/>
      <p:italic r:id="rId47"/>
      <p:boldItalic r:id="rId48"/>
    </p:embeddedFont>
    <p:embeddedFont>
      <p:font typeface="Okana Bold Oblique" panose="020B0604020202020204" charset="0"/>
      <p:bold r:id="rId49"/>
      <p:italic r:id="rId50"/>
      <p:boldItalic r:id="rId51"/>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0A83"/>
    <a:srgbClr val="F2B705"/>
    <a:srgbClr val="131F27"/>
    <a:srgbClr val="066F98"/>
    <a:srgbClr val="0F4C61"/>
    <a:srgbClr val="00BEE0"/>
    <a:srgbClr val="ABD5DE"/>
    <a:srgbClr val="F9BC14"/>
    <a:srgbClr val="F0D4C5"/>
    <a:srgbClr val="B556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336E92-2812-AB4D-837B-6C50B0D786FF}" v="19" dt="2024-09-11T12:13:11.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25" autoAdjust="0"/>
    <p:restoredTop sz="95268" autoAdjust="0"/>
  </p:normalViewPr>
  <p:slideViewPr>
    <p:cSldViewPr snapToGrid="0">
      <p:cViewPr varScale="1">
        <p:scale>
          <a:sx n="83" d="100"/>
          <a:sy n="83" d="100"/>
        </p:scale>
        <p:origin x="1037" y="7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2.fntdata"/><Relationship Id="rId48" Type="http://schemas.openxmlformats.org/officeDocument/2006/relationships/font" Target="fonts/font7.fntdata"/><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5.fntdata"/><Relationship Id="rId20" Type="http://schemas.openxmlformats.org/officeDocument/2006/relationships/slide" Target="slides/slide15.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Kelson" panose="02000506000000020004" pitchFamily="2" charset="0"/>
              </a:defRPr>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Kelson" panose="02000506000000020004" pitchFamily="2" charset="0"/>
              </a:defRPr>
            </a:lvl1pPr>
          </a:lstStyle>
          <a:p>
            <a:fld id="{AE2C2DC6-A9DF-8347-AF30-050CB418FCC0}" type="datetimeFigureOut">
              <a:rPr lang="pt-BR" smtClean="0"/>
              <a:pPr/>
              <a:t>05/10/2024</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Kelson" panose="02000506000000020004" pitchFamily="2" charset="0"/>
              </a:defRPr>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Kelson" panose="02000506000000020004" pitchFamily="2" charset="0"/>
              </a:defRPr>
            </a:lvl1pPr>
          </a:lstStyle>
          <a:p>
            <a:fld id="{EE38BFEA-5463-7B43-A397-993DEB555D08}" type="slidenum">
              <a:rPr lang="pt-BR" smtClean="0"/>
              <a:pPr/>
              <a:t>‹nº›</a:t>
            </a:fld>
            <a:endParaRPr lang="pt-BR" dirty="0"/>
          </a:p>
        </p:txBody>
      </p:sp>
    </p:spTree>
    <p:extLst>
      <p:ext uri="{BB962C8B-B14F-4D97-AF65-F5344CB8AC3E}">
        <p14:creationId xmlns:p14="http://schemas.microsoft.com/office/powerpoint/2010/main" val="386898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Kelson" panose="02000506000000020004" pitchFamily="2" charset="0"/>
        <a:ea typeface="+mn-ea"/>
        <a:cs typeface="+mn-cs"/>
      </a:defRPr>
    </a:lvl1pPr>
    <a:lvl2pPr marL="457200" algn="l" defTabSz="914400" rtl="0" eaLnBrk="1" latinLnBrk="0" hangingPunct="1">
      <a:defRPr sz="1200" b="0" i="0" kern="1200">
        <a:solidFill>
          <a:schemeClr val="tx1"/>
        </a:solidFill>
        <a:latin typeface="Kelson" panose="02000506000000020004" pitchFamily="2" charset="0"/>
        <a:ea typeface="+mn-ea"/>
        <a:cs typeface="+mn-cs"/>
      </a:defRPr>
    </a:lvl2pPr>
    <a:lvl3pPr marL="914400" algn="l" defTabSz="914400" rtl="0" eaLnBrk="1" latinLnBrk="0" hangingPunct="1">
      <a:defRPr sz="1200" b="0" i="0" kern="1200">
        <a:solidFill>
          <a:schemeClr val="tx1"/>
        </a:solidFill>
        <a:latin typeface="Kelson" panose="02000506000000020004" pitchFamily="2" charset="0"/>
        <a:ea typeface="+mn-ea"/>
        <a:cs typeface="+mn-cs"/>
      </a:defRPr>
    </a:lvl3pPr>
    <a:lvl4pPr marL="1371600" algn="l" defTabSz="914400" rtl="0" eaLnBrk="1" latinLnBrk="0" hangingPunct="1">
      <a:defRPr sz="1200" b="0" i="0" kern="1200">
        <a:solidFill>
          <a:schemeClr val="tx1"/>
        </a:solidFill>
        <a:latin typeface="Kelson" panose="02000506000000020004" pitchFamily="2" charset="0"/>
        <a:ea typeface="+mn-ea"/>
        <a:cs typeface="+mn-cs"/>
      </a:defRPr>
    </a:lvl4pPr>
    <a:lvl5pPr marL="1828800" algn="l" defTabSz="914400" rtl="0" eaLnBrk="1" latinLnBrk="0" hangingPunct="1">
      <a:defRPr sz="1200" b="0" i="0" kern="1200">
        <a:solidFill>
          <a:schemeClr val="tx1"/>
        </a:solidFill>
        <a:latin typeface="Kelson" panose="02000506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69C1805-E35C-784D-B96F-17AE2FE957A7}" type="slidenum">
              <a:rPr lang="pt-BR" smtClean="0"/>
              <a:t>1</a:t>
            </a:fld>
            <a:endParaRPr lang="pt-BR"/>
          </a:p>
        </p:txBody>
      </p:sp>
    </p:spTree>
    <p:extLst>
      <p:ext uri="{BB962C8B-B14F-4D97-AF65-F5344CB8AC3E}">
        <p14:creationId xmlns:p14="http://schemas.microsoft.com/office/powerpoint/2010/main" val="2013117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38BFEA-5463-7B43-A397-993DEB555D08}" type="slidenum">
              <a:rPr lang="pt-BR" smtClean="0"/>
              <a:t>10</a:t>
            </a:fld>
            <a:endParaRPr lang="pt-BR"/>
          </a:p>
        </p:txBody>
      </p:sp>
    </p:spTree>
    <p:extLst>
      <p:ext uri="{BB962C8B-B14F-4D97-AF65-F5344CB8AC3E}">
        <p14:creationId xmlns:p14="http://schemas.microsoft.com/office/powerpoint/2010/main" val="1560803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38BFEA-5463-7B43-A397-993DEB555D08}" type="slidenum">
              <a:rPr lang="pt-BR" smtClean="0"/>
              <a:t>11</a:t>
            </a:fld>
            <a:endParaRPr lang="pt-BR"/>
          </a:p>
        </p:txBody>
      </p:sp>
    </p:spTree>
    <p:extLst>
      <p:ext uri="{BB962C8B-B14F-4D97-AF65-F5344CB8AC3E}">
        <p14:creationId xmlns:p14="http://schemas.microsoft.com/office/powerpoint/2010/main" val="317156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38BFEA-5463-7B43-A397-993DEB555D08}" type="slidenum">
              <a:rPr lang="pt-BR" smtClean="0"/>
              <a:t>12</a:t>
            </a:fld>
            <a:endParaRPr lang="pt-BR"/>
          </a:p>
        </p:txBody>
      </p:sp>
    </p:spTree>
    <p:extLst>
      <p:ext uri="{BB962C8B-B14F-4D97-AF65-F5344CB8AC3E}">
        <p14:creationId xmlns:p14="http://schemas.microsoft.com/office/powerpoint/2010/main" val="2967365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38BFEA-5463-7B43-A397-993DEB555D08}" type="slidenum">
              <a:rPr lang="pt-BR" smtClean="0"/>
              <a:t>13</a:t>
            </a:fld>
            <a:endParaRPr lang="pt-BR"/>
          </a:p>
        </p:txBody>
      </p:sp>
    </p:spTree>
    <p:extLst>
      <p:ext uri="{BB962C8B-B14F-4D97-AF65-F5344CB8AC3E}">
        <p14:creationId xmlns:p14="http://schemas.microsoft.com/office/powerpoint/2010/main" val="1780012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38BFEA-5463-7B43-A397-993DEB555D08}" type="slidenum">
              <a:rPr lang="pt-BR" smtClean="0"/>
              <a:t>14</a:t>
            </a:fld>
            <a:endParaRPr lang="pt-BR"/>
          </a:p>
        </p:txBody>
      </p:sp>
    </p:spTree>
    <p:extLst>
      <p:ext uri="{BB962C8B-B14F-4D97-AF65-F5344CB8AC3E}">
        <p14:creationId xmlns:p14="http://schemas.microsoft.com/office/powerpoint/2010/main" val="394712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38BFEA-5463-7B43-A397-993DEB555D08}" type="slidenum">
              <a:rPr lang="pt-BR" smtClean="0"/>
              <a:t>15</a:t>
            </a:fld>
            <a:endParaRPr lang="pt-BR"/>
          </a:p>
        </p:txBody>
      </p:sp>
    </p:spTree>
    <p:extLst>
      <p:ext uri="{BB962C8B-B14F-4D97-AF65-F5344CB8AC3E}">
        <p14:creationId xmlns:p14="http://schemas.microsoft.com/office/powerpoint/2010/main" val="430766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38BFEA-5463-7B43-A397-993DEB555D08}" type="slidenum">
              <a:rPr lang="pt-BR" smtClean="0"/>
              <a:t>16</a:t>
            </a:fld>
            <a:endParaRPr lang="pt-BR"/>
          </a:p>
        </p:txBody>
      </p:sp>
    </p:spTree>
    <p:extLst>
      <p:ext uri="{BB962C8B-B14F-4D97-AF65-F5344CB8AC3E}">
        <p14:creationId xmlns:p14="http://schemas.microsoft.com/office/powerpoint/2010/main" val="927037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38BFEA-5463-7B43-A397-993DEB555D08}" type="slidenum">
              <a:rPr lang="pt-BR" smtClean="0"/>
              <a:t>17</a:t>
            </a:fld>
            <a:endParaRPr lang="pt-BR"/>
          </a:p>
        </p:txBody>
      </p:sp>
    </p:spTree>
    <p:extLst>
      <p:ext uri="{BB962C8B-B14F-4D97-AF65-F5344CB8AC3E}">
        <p14:creationId xmlns:p14="http://schemas.microsoft.com/office/powerpoint/2010/main" val="2069034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38BFEA-5463-7B43-A397-993DEB555D08}" type="slidenum">
              <a:rPr lang="pt-BR" smtClean="0"/>
              <a:t>24</a:t>
            </a:fld>
            <a:endParaRPr lang="pt-BR"/>
          </a:p>
        </p:txBody>
      </p:sp>
    </p:spTree>
    <p:extLst>
      <p:ext uri="{BB962C8B-B14F-4D97-AF65-F5344CB8AC3E}">
        <p14:creationId xmlns:p14="http://schemas.microsoft.com/office/powerpoint/2010/main" val="65579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38BFEA-5463-7B43-A397-993DEB555D08}" type="slidenum">
              <a:rPr lang="pt-BR" smtClean="0"/>
              <a:t>25</a:t>
            </a:fld>
            <a:endParaRPr lang="pt-BR"/>
          </a:p>
        </p:txBody>
      </p:sp>
    </p:spTree>
    <p:extLst>
      <p:ext uri="{BB962C8B-B14F-4D97-AF65-F5344CB8AC3E}">
        <p14:creationId xmlns:p14="http://schemas.microsoft.com/office/powerpoint/2010/main" val="4014576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38BFEA-5463-7B43-A397-993DEB555D08}" type="slidenum">
              <a:rPr lang="pt-BR" smtClean="0"/>
              <a:t>2</a:t>
            </a:fld>
            <a:endParaRPr lang="pt-BR"/>
          </a:p>
        </p:txBody>
      </p:sp>
    </p:spTree>
    <p:extLst>
      <p:ext uri="{BB962C8B-B14F-4D97-AF65-F5344CB8AC3E}">
        <p14:creationId xmlns:p14="http://schemas.microsoft.com/office/powerpoint/2010/main" val="969675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38BFEA-5463-7B43-A397-993DEB555D08}" type="slidenum">
              <a:rPr lang="pt-BR" smtClean="0"/>
              <a:t>26</a:t>
            </a:fld>
            <a:endParaRPr lang="pt-BR"/>
          </a:p>
        </p:txBody>
      </p:sp>
    </p:spTree>
    <p:extLst>
      <p:ext uri="{BB962C8B-B14F-4D97-AF65-F5344CB8AC3E}">
        <p14:creationId xmlns:p14="http://schemas.microsoft.com/office/powerpoint/2010/main" val="4120387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38BFEA-5463-7B43-A397-993DEB555D08}" type="slidenum">
              <a:rPr lang="pt-BR" smtClean="0"/>
              <a:t>27</a:t>
            </a:fld>
            <a:endParaRPr lang="pt-BR"/>
          </a:p>
        </p:txBody>
      </p:sp>
    </p:spTree>
    <p:extLst>
      <p:ext uri="{BB962C8B-B14F-4D97-AF65-F5344CB8AC3E}">
        <p14:creationId xmlns:p14="http://schemas.microsoft.com/office/powerpoint/2010/main" val="405713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38BFEA-5463-7B43-A397-993DEB555D08}" type="slidenum">
              <a:rPr lang="pt-BR" smtClean="0"/>
              <a:t>28</a:t>
            </a:fld>
            <a:endParaRPr lang="pt-BR"/>
          </a:p>
        </p:txBody>
      </p:sp>
    </p:spTree>
    <p:extLst>
      <p:ext uri="{BB962C8B-B14F-4D97-AF65-F5344CB8AC3E}">
        <p14:creationId xmlns:p14="http://schemas.microsoft.com/office/powerpoint/2010/main" val="4038285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38BFEA-5463-7B43-A397-993DEB555D08}" type="slidenum">
              <a:rPr lang="pt-BR" smtClean="0"/>
              <a:t>29</a:t>
            </a:fld>
            <a:endParaRPr lang="pt-BR"/>
          </a:p>
        </p:txBody>
      </p:sp>
    </p:spTree>
    <p:extLst>
      <p:ext uri="{BB962C8B-B14F-4D97-AF65-F5344CB8AC3E}">
        <p14:creationId xmlns:p14="http://schemas.microsoft.com/office/powerpoint/2010/main" val="2814597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38BFEA-5463-7B43-A397-993DEB555D08}" type="slidenum">
              <a:rPr lang="pt-BR" smtClean="0"/>
              <a:t>30</a:t>
            </a:fld>
            <a:endParaRPr lang="pt-BR"/>
          </a:p>
        </p:txBody>
      </p:sp>
    </p:spTree>
    <p:extLst>
      <p:ext uri="{BB962C8B-B14F-4D97-AF65-F5344CB8AC3E}">
        <p14:creationId xmlns:p14="http://schemas.microsoft.com/office/powerpoint/2010/main" val="4098353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38BFEA-5463-7B43-A397-993DEB555D08}" type="slidenum">
              <a:rPr lang="pt-BR" smtClean="0"/>
              <a:t>31</a:t>
            </a:fld>
            <a:endParaRPr lang="pt-BR"/>
          </a:p>
        </p:txBody>
      </p:sp>
    </p:spTree>
    <p:extLst>
      <p:ext uri="{BB962C8B-B14F-4D97-AF65-F5344CB8AC3E}">
        <p14:creationId xmlns:p14="http://schemas.microsoft.com/office/powerpoint/2010/main" val="369262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38BFEA-5463-7B43-A397-993DEB555D08}" type="slidenum">
              <a:rPr lang="pt-BR" smtClean="0"/>
              <a:t>32</a:t>
            </a:fld>
            <a:endParaRPr lang="pt-BR"/>
          </a:p>
        </p:txBody>
      </p:sp>
    </p:spTree>
    <p:extLst>
      <p:ext uri="{BB962C8B-B14F-4D97-AF65-F5344CB8AC3E}">
        <p14:creationId xmlns:p14="http://schemas.microsoft.com/office/powerpoint/2010/main" val="2798063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38BFEA-5463-7B43-A397-993DEB555D08}" type="slidenum">
              <a:rPr lang="pt-BR" smtClean="0"/>
              <a:t>33</a:t>
            </a:fld>
            <a:endParaRPr lang="pt-BR"/>
          </a:p>
        </p:txBody>
      </p:sp>
    </p:spTree>
    <p:extLst>
      <p:ext uri="{BB962C8B-B14F-4D97-AF65-F5344CB8AC3E}">
        <p14:creationId xmlns:p14="http://schemas.microsoft.com/office/powerpoint/2010/main" val="2344578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38BFEA-5463-7B43-A397-993DEB555D08}" type="slidenum">
              <a:rPr lang="pt-BR" smtClean="0"/>
              <a:t>34</a:t>
            </a:fld>
            <a:endParaRPr lang="pt-BR"/>
          </a:p>
        </p:txBody>
      </p:sp>
    </p:spTree>
    <p:extLst>
      <p:ext uri="{BB962C8B-B14F-4D97-AF65-F5344CB8AC3E}">
        <p14:creationId xmlns:p14="http://schemas.microsoft.com/office/powerpoint/2010/main" val="130971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38BFEA-5463-7B43-A397-993DEB555D08}" type="slidenum">
              <a:rPr lang="pt-BR" smtClean="0"/>
              <a:t>3</a:t>
            </a:fld>
            <a:endParaRPr lang="pt-BR"/>
          </a:p>
        </p:txBody>
      </p:sp>
    </p:spTree>
    <p:extLst>
      <p:ext uri="{BB962C8B-B14F-4D97-AF65-F5344CB8AC3E}">
        <p14:creationId xmlns:p14="http://schemas.microsoft.com/office/powerpoint/2010/main" val="282361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38BFEA-5463-7B43-A397-993DEB555D08}" type="slidenum">
              <a:rPr lang="pt-BR" smtClean="0"/>
              <a:t>4</a:t>
            </a:fld>
            <a:endParaRPr lang="pt-BR"/>
          </a:p>
        </p:txBody>
      </p:sp>
    </p:spTree>
    <p:extLst>
      <p:ext uri="{BB962C8B-B14F-4D97-AF65-F5344CB8AC3E}">
        <p14:creationId xmlns:p14="http://schemas.microsoft.com/office/powerpoint/2010/main" val="3976065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38BFEA-5463-7B43-A397-993DEB555D08}" type="slidenum">
              <a:rPr lang="pt-BR" smtClean="0"/>
              <a:t>5</a:t>
            </a:fld>
            <a:endParaRPr lang="pt-BR"/>
          </a:p>
        </p:txBody>
      </p:sp>
    </p:spTree>
    <p:extLst>
      <p:ext uri="{BB962C8B-B14F-4D97-AF65-F5344CB8AC3E}">
        <p14:creationId xmlns:p14="http://schemas.microsoft.com/office/powerpoint/2010/main" val="852098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38BFEA-5463-7B43-A397-993DEB555D08}" type="slidenum">
              <a:rPr lang="pt-BR" smtClean="0"/>
              <a:t>6</a:t>
            </a:fld>
            <a:endParaRPr lang="pt-BR"/>
          </a:p>
        </p:txBody>
      </p:sp>
    </p:spTree>
    <p:extLst>
      <p:ext uri="{BB962C8B-B14F-4D97-AF65-F5344CB8AC3E}">
        <p14:creationId xmlns:p14="http://schemas.microsoft.com/office/powerpoint/2010/main" val="1198898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38BFEA-5463-7B43-A397-993DEB555D08}" type="slidenum">
              <a:rPr lang="pt-BR" smtClean="0"/>
              <a:t>7</a:t>
            </a:fld>
            <a:endParaRPr lang="pt-BR"/>
          </a:p>
        </p:txBody>
      </p:sp>
    </p:spTree>
    <p:extLst>
      <p:ext uri="{BB962C8B-B14F-4D97-AF65-F5344CB8AC3E}">
        <p14:creationId xmlns:p14="http://schemas.microsoft.com/office/powerpoint/2010/main" val="3772279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38BFEA-5463-7B43-A397-993DEB555D08}" type="slidenum">
              <a:rPr lang="pt-BR" smtClean="0"/>
              <a:t>8</a:t>
            </a:fld>
            <a:endParaRPr lang="pt-BR"/>
          </a:p>
        </p:txBody>
      </p:sp>
    </p:spTree>
    <p:extLst>
      <p:ext uri="{BB962C8B-B14F-4D97-AF65-F5344CB8AC3E}">
        <p14:creationId xmlns:p14="http://schemas.microsoft.com/office/powerpoint/2010/main" val="1305430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38BFEA-5463-7B43-A397-993DEB555D08}" type="slidenum">
              <a:rPr lang="pt-BR" smtClean="0"/>
              <a:t>9</a:t>
            </a:fld>
            <a:endParaRPr lang="pt-BR"/>
          </a:p>
        </p:txBody>
      </p:sp>
    </p:spTree>
    <p:extLst>
      <p:ext uri="{BB962C8B-B14F-4D97-AF65-F5344CB8AC3E}">
        <p14:creationId xmlns:p14="http://schemas.microsoft.com/office/powerpoint/2010/main" val="42200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6661B54D-6DA1-1542-C0DA-9A60BBB3F7F8}"/>
              </a:ext>
            </a:extLst>
          </p:cNvPr>
          <p:cNvSpPr>
            <a:spLocks noGrp="1"/>
          </p:cNvSpPr>
          <p:nvPr>
            <p:ph type="pic" sz="quarter" idx="10"/>
          </p:nvPr>
        </p:nvSpPr>
        <p:spPr>
          <a:xfrm>
            <a:off x="7506165" y="0"/>
            <a:ext cx="4701264" cy="6858000"/>
          </a:xfrm>
          <a:custGeom>
            <a:avLst/>
            <a:gdLst>
              <a:gd name="connsiteX0" fmla="*/ 186640 w 4701264"/>
              <a:gd name="connsiteY0" fmla="*/ 0 h 6858000"/>
              <a:gd name="connsiteX1" fmla="*/ 4701264 w 4701264"/>
              <a:gd name="connsiteY1" fmla="*/ 0 h 6858000"/>
              <a:gd name="connsiteX2" fmla="*/ 4701264 w 4701264"/>
              <a:gd name="connsiteY2" fmla="*/ 6858000 h 6858000"/>
              <a:gd name="connsiteX3" fmla="*/ 186640 w 4701264"/>
              <a:gd name="connsiteY3" fmla="*/ 6858000 h 6858000"/>
              <a:gd name="connsiteX4" fmla="*/ 0 w 4701264"/>
              <a:gd name="connsiteY4" fmla="*/ 6671360 h 6858000"/>
              <a:gd name="connsiteX5" fmla="*/ 0 w 4701264"/>
              <a:gd name="connsiteY5" fmla="*/ 186640 h 6858000"/>
              <a:gd name="connsiteX6" fmla="*/ 186640 w 4701264"/>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1264" h="6858000">
                <a:moveTo>
                  <a:pt x="186640" y="0"/>
                </a:moveTo>
                <a:lnTo>
                  <a:pt x="4701264" y="0"/>
                </a:lnTo>
                <a:lnTo>
                  <a:pt x="4701264" y="6858000"/>
                </a:lnTo>
                <a:lnTo>
                  <a:pt x="186640" y="6858000"/>
                </a:lnTo>
                <a:cubicBezTo>
                  <a:pt x="83562" y="6858000"/>
                  <a:pt x="0" y="6774438"/>
                  <a:pt x="0" y="6671360"/>
                </a:cubicBezTo>
                <a:lnTo>
                  <a:pt x="0" y="186640"/>
                </a:lnTo>
                <a:cubicBezTo>
                  <a:pt x="0" y="83562"/>
                  <a:pt x="83562" y="0"/>
                  <a:pt x="186640" y="0"/>
                </a:cubicBezTo>
                <a:close/>
              </a:path>
            </a:pathLst>
          </a:custGeom>
          <a:solidFill>
            <a:schemeClr val="bg1">
              <a:lumMod val="85000"/>
            </a:schemeClr>
          </a:solidFill>
        </p:spPr>
        <p:txBody>
          <a:bodyPr wrap="square">
            <a:noAutofit/>
          </a:bodyPr>
          <a:lstStyle/>
          <a:p>
            <a:endParaRPr lang="en-ID"/>
          </a:p>
        </p:txBody>
      </p:sp>
    </p:spTree>
    <p:extLst>
      <p:ext uri="{BB962C8B-B14F-4D97-AF65-F5344CB8AC3E}">
        <p14:creationId xmlns:p14="http://schemas.microsoft.com/office/powerpoint/2010/main" val="15646554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CAB50F-BE52-0E0A-0E47-750DA4F40D5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78F4829C-CF5B-50C8-95EC-0D91F51532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D44FC448-4872-A389-5A34-52F72A055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9C326CD8-99EC-6178-16C4-5689B5942F26}"/>
              </a:ext>
            </a:extLst>
          </p:cNvPr>
          <p:cNvSpPr>
            <a:spLocks noGrp="1"/>
          </p:cNvSpPr>
          <p:nvPr>
            <p:ph type="dt" sz="half" idx="10"/>
          </p:nvPr>
        </p:nvSpPr>
        <p:spPr/>
        <p:txBody>
          <a:bodyPr/>
          <a:lstStyle/>
          <a:p>
            <a:fld id="{76562295-AB43-244B-8583-ACB011033E77}" type="datetimeFigureOut">
              <a:rPr lang="pt-BR" smtClean="0"/>
              <a:t>05/10/2024</a:t>
            </a:fld>
            <a:endParaRPr lang="pt-BR"/>
          </a:p>
        </p:txBody>
      </p:sp>
      <p:sp>
        <p:nvSpPr>
          <p:cNvPr id="6" name="Espaço Reservado para Rodapé 5">
            <a:extLst>
              <a:ext uri="{FF2B5EF4-FFF2-40B4-BE49-F238E27FC236}">
                <a16:creationId xmlns:a16="http://schemas.microsoft.com/office/drawing/2014/main" id="{2674C533-37A5-D0E0-67BB-81A709A51B2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22166C0-C924-CBCE-0448-F78B6253BC14}"/>
              </a:ext>
            </a:extLst>
          </p:cNvPr>
          <p:cNvSpPr>
            <a:spLocks noGrp="1"/>
          </p:cNvSpPr>
          <p:nvPr>
            <p:ph type="sldNum" sz="quarter" idx="12"/>
          </p:nvPr>
        </p:nvSpPr>
        <p:spPr/>
        <p:txBody>
          <a:bodyPr/>
          <a:lstStyle/>
          <a:p>
            <a:fld id="{C3602348-3988-2546-8369-C4D290FC94BE}" type="slidenum">
              <a:rPr lang="pt-BR" smtClean="0"/>
              <a:t>‹nº›</a:t>
            </a:fld>
            <a:endParaRPr lang="pt-BR"/>
          </a:p>
        </p:txBody>
      </p:sp>
    </p:spTree>
    <p:extLst>
      <p:ext uri="{BB962C8B-B14F-4D97-AF65-F5344CB8AC3E}">
        <p14:creationId xmlns:p14="http://schemas.microsoft.com/office/powerpoint/2010/main" val="1907180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AF3770-07F5-DD24-D012-92B00AD7FA6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59C8D78-3B78-7ACD-DAA1-16F07CDF6D68}"/>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71353A4-5811-EFCE-0372-6F53E6D395DA}"/>
              </a:ext>
            </a:extLst>
          </p:cNvPr>
          <p:cNvSpPr>
            <a:spLocks noGrp="1"/>
          </p:cNvSpPr>
          <p:nvPr>
            <p:ph type="dt" sz="half" idx="10"/>
          </p:nvPr>
        </p:nvSpPr>
        <p:spPr/>
        <p:txBody>
          <a:bodyPr/>
          <a:lstStyle/>
          <a:p>
            <a:fld id="{76562295-AB43-244B-8583-ACB011033E77}" type="datetimeFigureOut">
              <a:rPr lang="pt-BR" smtClean="0"/>
              <a:t>05/10/2024</a:t>
            </a:fld>
            <a:endParaRPr lang="pt-BR"/>
          </a:p>
        </p:txBody>
      </p:sp>
      <p:sp>
        <p:nvSpPr>
          <p:cNvPr id="5" name="Espaço Reservado para Rodapé 4">
            <a:extLst>
              <a:ext uri="{FF2B5EF4-FFF2-40B4-BE49-F238E27FC236}">
                <a16:creationId xmlns:a16="http://schemas.microsoft.com/office/drawing/2014/main" id="{1A843BA2-D379-FAAE-DEC8-A4A943AFA25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F54B0AB-65CB-62A0-7A04-ABAE6C68BAB1}"/>
              </a:ext>
            </a:extLst>
          </p:cNvPr>
          <p:cNvSpPr>
            <a:spLocks noGrp="1"/>
          </p:cNvSpPr>
          <p:nvPr>
            <p:ph type="sldNum" sz="quarter" idx="12"/>
          </p:nvPr>
        </p:nvSpPr>
        <p:spPr/>
        <p:txBody>
          <a:bodyPr/>
          <a:lstStyle/>
          <a:p>
            <a:fld id="{C3602348-3988-2546-8369-C4D290FC94BE}" type="slidenum">
              <a:rPr lang="pt-BR" smtClean="0"/>
              <a:t>‹nº›</a:t>
            </a:fld>
            <a:endParaRPr lang="pt-BR"/>
          </a:p>
        </p:txBody>
      </p:sp>
    </p:spTree>
    <p:extLst>
      <p:ext uri="{BB962C8B-B14F-4D97-AF65-F5344CB8AC3E}">
        <p14:creationId xmlns:p14="http://schemas.microsoft.com/office/powerpoint/2010/main" val="1182956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526D0C8-5AA2-CB5B-9B6B-CED91F6ED08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089749B-CDBF-AC1E-89DF-FE62C0937FED}"/>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13B06B7-1034-3ADD-827F-D2E81F5E8099}"/>
              </a:ext>
            </a:extLst>
          </p:cNvPr>
          <p:cNvSpPr>
            <a:spLocks noGrp="1"/>
          </p:cNvSpPr>
          <p:nvPr>
            <p:ph type="dt" sz="half" idx="10"/>
          </p:nvPr>
        </p:nvSpPr>
        <p:spPr/>
        <p:txBody>
          <a:bodyPr/>
          <a:lstStyle/>
          <a:p>
            <a:fld id="{76562295-AB43-244B-8583-ACB011033E77}" type="datetimeFigureOut">
              <a:rPr lang="pt-BR" smtClean="0"/>
              <a:t>05/10/2024</a:t>
            </a:fld>
            <a:endParaRPr lang="pt-BR"/>
          </a:p>
        </p:txBody>
      </p:sp>
      <p:sp>
        <p:nvSpPr>
          <p:cNvPr id="5" name="Espaço Reservado para Rodapé 4">
            <a:extLst>
              <a:ext uri="{FF2B5EF4-FFF2-40B4-BE49-F238E27FC236}">
                <a16:creationId xmlns:a16="http://schemas.microsoft.com/office/drawing/2014/main" id="{BAECA8A2-DB35-1017-148B-FD1C2289575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EA98427-82DE-2713-DCFA-1975126018B8}"/>
              </a:ext>
            </a:extLst>
          </p:cNvPr>
          <p:cNvSpPr>
            <a:spLocks noGrp="1"/>
          </p:cNvSpPr>
          <p:nvPr>
            <p:ph type="sldNum" sz="quarter" idx="12"/>
          </p:nvPr>
        </p:nvSpPr>
        <p:spPr/>
        <p:txBody>
          <a:bodyPr/>
          <a:lstStyle/>
          <a:p>
            <a:fld id="{C3602348-3988-2546-8369-C4D290FC94BE}" type="slidenum">
              <a:rPr lang="pt-BR" smtClean="0"/>
              <a:t>‹nº›</a:t>
            </a:fld>
            <a:endParaRPr lang="pt-BR"/>
          </a:p>
        </p:txBody>
      </p:sp>
    </p:spTree>
    <p:extLst>
      <p:ext uri="{BB962C8B-B14F-4D97-AF65-F5344CB8AC3E}">
        <p14:creationId xmlns:p14="http://schemas.microsoft.com/office/powerpoint/2010/main" val="2655281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7E1E27-FC5F-9F30-E811-20EB8DF1575B}"/>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58520D8-9B12-D234-89FD-BFA3A32BB6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C09214A-EC8C-A767-D480-82281B5CCE19}"/>
              </a:ext>
            </a:extLst>
          </p:cNvPr>
          <p:cNvSpPr>
            <a:spLocks noGrp="1"/>
          </p:cNvSpPr>
          <p:nvPr>
            <p:ph type="dt" sz="half" idx="10"/>
          </p:nvPr>
        </p:nvSpPr>
        <p:spPr/>
        <p:txBody>
          <a:bodyPr/>
          <a:lstStyle/>
          <a:p>
            <a:fld id="{76562295-AB43-244B-8583-ACB011033E77}" type="datetimeFigureOut">
              <a:rPr lang="pt-BR" smtClean="0"/>
              <a:t>05/10/2024</a:t>
            </a:fld>
            <a:endParaRPr lang="pt-BR"/>
          </a:p>
        </p:txBody>
      </p:sp>
      <p:sp>
        <p:nvSpPr>
          <p:cNvPr id="5" name="Espaço Reservado para Rodapé 4">
            <a:extLst>
              <a:ext uri="{FF2B5EF4-FFF2-40B4-BE49-F238E27FC236}">
                <a16:creationId xmlns:a16="http://schemas.microsoft.com/office/drawing/2014/main" id="{B56815C5-A404-2FBD-80C6-D484A1E24DA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7BB6C06-935C-F9A7-6754-6B6067EB1388}"/>
              </a:ext>
            </a:extLst>
          </p:cNvPr>
          <p:cNvSpPr>
            <a:spLocks noGrp="1"/>
          </p:cNvSpPr>
          <p:nvPr>
            <p:ph type="sldNum" sz="quarter" idx="12"/>
          </p:nvPr>
        </p:nvSpPr>
        <p:spPr/>
        <p:txBody>
          <a:bodyPr/>
          <a:lstStyle/>
          <a:p>
            <a:fld id="{C3602348-3988-2546-8369-C4D290FC94BE}" type="slidenum">
              <a:rPr lang="pt-BR" smtClean="0"/>
              <a:t>‹nº›</a:t>
            </a:fld>
            <a:endParaRPr lang="pt-BR"/>
          </a:p>
        </p:txBody>
      </p:sp>
    </p:spTree>
    <p:extLst>
      <p:ext uri="{BB962C8B-B14F-4D97-AF65-F5344CB8AC3E}">
        <p14:creationId xmlns:p14="http://schemas.microsoft.com/office/powerpoint/2010/main" val="116019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2B732D-C30F-AEDF-30C2-1BD0B3FCBAE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9DE204E-44EA-8E2F-FC0B-112E3260BBB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BF05A5F-56E6-10C4-214E-D7EF1CD485A8}"/>
              </a:ext>
            </a:extLst>
          </p:cNvPr>
          <p:cNvSpPr>
            <a:spLocks noGrp="1"/>
          </p:cNvSpPr>
          <p:nvPr>
            <p:ph type="dt" sz="half" idx="10"/>
          </p:nvPr>
        </p:nvSpPr>
        <p:spPr/>
        <p:txBody>
          <a:bodyPr/>
          <a:lstStyle/>
          <a:p>
            <a:fld id="{76562295-AB43-244B-8583-ACB011033E77}" type="datetimeFigureOut">
              <a:rPr lang="pt-BR" smtClean="0"/>
              <a:t>05/10/2024</a:t>
            </a:fld>
            <a:endParaRPr lang="pt-BR"/>
          </a:p>
        </p:txBody>
      </p:sp>
      <p:sp>
        <p:nvSpPr>
          <p:cNvPr id="5" name="Espaço Reservado para Rodapé 4">
            <a:extLst>
              <a:ext uri="{FF2B5EF4-FFF2-40B4-BE49-F238E27FC236}">
                <a16:creationId xmlns:a16="http://schemas.microsoft.com/office/drawing/2014/main" id="{DCEB7D7C-836D-3DF3-9D93-4B85A3D5D4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4191B94-A8E5-5D44-CAF4-6711C79049D3}"/>
              </a:ext>
            </a:extLst>
          </p:cNvPr>
          <p:cNvSpPr>
            <a:spLocks noGrp="1"/>
          </p:cNvSpPr>
          <p:nvPr>
            <p:ph type="sldNum" sz="quarter" idx="12"/>
          </p:nvPr>
        </p:nvSpPr>
        <p:spPr/>
        <p:txBody>
          <a:bodyPr/>
          <a:lstStyle/>
          <a:p>
            <a:fld id="{C3602348-3988-2546-8369-C4D290FC94BE}" type="slidenum">
              <a:rPr lang="pt-BR" smtClean="0"/>
              <a:t>‹nº›</a:t>
            </a:fld>
            <a:endParaRPr lang="pt-BR"/>
          </a:p>
        </p:txBody>
      </p:sp>
    </p:spTree>
    <p:extLst>
      <p:ext uri="{BB962C8B-B14F-4D97-AF65-F5344CB8AC3E}">
        <p14:creationId xmlns:p14="http://schemas.microsoft.com/office/powerpoint/2010/main" val="342864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7071C7-A930-3108-0538-215F49935A64}"/>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8FCB4CD3-3C69-26B5-9606-AB1D3B0E1C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4CCE23A8-DC8B-B53E-9A72-097D470CD355}"/>
              </a:ext>
            </a:extLst>
          </p:cNvPr>
          <p:cNvSpPr>
            <a:spLocks noGrp="1"/>
          </p:cNvSpPr>
          <p:nvPr>
            <p:ph type="dt" sz="half" idx="10"/>
          </p:nvPr>
        </p:nvSpPr>
        <p:spPr/>
        <p:txBody>
          <a:bodyPr/>
          <a:lstStyle/>
          <a:p>
            <a:fld id="{76562295-AB43-244B-8583-ACB011033E77}" type="datetimeFigureOut">
              <a:rPr lang="pt-BR" smtClean="0"/>
              <a:t>05/10/2024</a:t>
            </a:fld>
            <a:endParaRPr lang="pt-BR"/>
          </a:p>
        </p:txBody>
      </p:sp>
      <p:sp>
        <p:nvSpPr>
          <p:cNvPr id="5" name="Espaço Reservado para Rodapé 4">
            <a:extLst>
              <a:ext uri="{FF2B5EF4-FFF2-40B4-BE49-F238E27FC236}">
                <a16:creationId xmlns:a16="http://schemas.microsoft.com/office/drawing/2014/main" id="{D773E606-EA44-0EBD-1A5B-8D3C49B490E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0BB2FD1-DEC0-00AA-6F34-3F4882F19B64}"/>
              </a:ext>
            </a:extLst>
          </p:cNvPr>
          <p:cNvSpPr>
            <a:spLocks noGrp="1"/>
          </p:cNvSpPr>
          <p:nvPr>
            <p:ph type="sldNum" sz="quarter" idx="12"/>
          </p:nvPr>
        </p:nvSpPr>
        <p:spPr/>
        <p:txBody>
          <a:bodyPr/>
          <a:lstStyle/>
          <a:p>
            <a:fld id="{C3602348-3988-2546-8369-C4D290FC94BE}" type="slidenum">
              <a:rPr lang="pt-BR" smtClean="0"/>
              <a:t>‹nº›</a:t>
            </a:fld>
            <a:endParaRPr lang="pt-BR"/>
          </a:p>
        </p:txBody>
      </p:sp>
    </p:spTree>
    <p:extLst>
      <p:ext uri="{BB962C8B-B14F-4D97-AF65-F5344CB8AC3E}">
        <p14:creationId xmlns:p14="http://schemas.microsoft.com/office/powerpoint/2010/main" val="26362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B7CA28-5C72-BF1B-635D-3F0062FA8B1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2D481B4-D096-CAA7-7DE1-9884E28816F6}"/>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5F5E6CE1-E183-28F2-8B6D-F63C5A90804A}"/>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782AD60E-88A8-7220-5F8B-1F03073DB01E}"/>
              </a:ext>
            </a:extLst>
          </p:cNvPr>
          <p:cNvSpPr>
            <a:spLocks noGrp="1"/>
          </p:cNvSpPr>
          <p:nvPr>
            <p:ph type="dt" sz="half" idx="10"/>
          </p:nvPr>
        </p:nvSpPr>
        <p:spPr/>
        <p:txBody>
          <a:bodyPr/>
          <a:lstStyle/>
          <a:p>
            <a:fld id="{76562295-AB43-244B-8583-ACB011033E77}" type="datetimeFigureOut">
              <a:rPr lang="pt-BR" smtClean="0"/>
              <a:t>05/10/2024</a:t>
            </a:fld>
            <a:endParaRPr lang="pt-BR"/>
          </a:p>
        </p:txBody>
      </p:sp>
      <p:sp>
        <p:nvSpPr>
          <p:cNvPr id="6" name="Espaço Reservado para Rodapé 5">
            <a:extLst>
              <a:ext uri="{FF2B5EF4-FFF2-40B4-BE49-F238E27FC236}">
                <a16:creationId xmlns:a16="http://schemas.microsoft.com/office/drawing/2014/main" id="{6D50015C-2BC5-3205-A03F-EF40CD0E6A9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126F9E3-767E-FF3F-4155-2C300005DF45}"/>
              </a:ext>
            </a:extLst>
          </p:cNvPr>
          <p:cNvSpPr>
            <a:spLocks noGrp="1"/>
          </p:cNvSpPr>
          <p:nvPr>
            <p:ph type="sldNum" sz="quarter" idx="12"/>
          </p:nvPr>
        </p:nvSpPr>
        <p:spPr/>
        <p:txBody>
          <a:bodyPr/>
          <a:lstStyle/>
          <a:p>
            <a:fld id="{C3602348-3988-2546-8369-C4D290FC94BE}" type="slidenum">
              <a:rPr lang="pt-BR" smtClean="0"/>
              <a:t>‹nº›</a:t>
            </a:fld>
            <a:endParaRPr lang="pt-BR"/>
          </a:p>
        </p:txBody>
      </p:sp>
    </p:spTree>
    <p:extLst>
      <p:ext uri="{BB962C8B-B14F-4D97-AF65-F5344CB8AC3E}">
        <p14:creationId xmlns:p14="http://schemas.microsoft.com/office/powerpoint/2010/main" val="4150040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05C2D4-B4D7-8CC8-BB7D-AF353CDB9028}"/>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4C7862B1-D141-28E9-2BD2-FAAB826CD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AFA00451-CFC4-68F6-415D-5ABFDF220DCC}"/>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03AFD645-BB69-052A-9B13-86A3BDBA8D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E4FA3899-7D9A-233E-13C0-1B02FE327F6A}"/>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2EC779B6-447C-C5EA-A62C-47E0A334D413}"/>
              </a:ext>
            </a:extLst>
          </p:cNvPr>
          <p:cNvSpPr>
            <a:spLocks noGrp="1"/>
          </p:cNvSpPr>
          <p:nvPr>
            <p:ph type="dt" sz="half" idx="10"/>
          </p:nvPr>
        </p:nvSpPr>
        <p:spPr/>
        <p:txBody>
          <a:bodyPr/>
          <a:lstStyle/>
          <a:p>
            <a:fld id="{76562295-AB43-244B-8583-ACB011033E77}" type="datetimeFigureOut">
              <a:rPr lang="pt-BR" smtClean="0"/>
              <a:t>05/10/2024</a:t>
            </a:fld>
            <a:endParaRPr lang="pt-BR"/>
          </a:p>
        </p:txBody>
      </p:sp>
      <p:sp>
        <p:nvSpPr>
          <p:cNvPr id="8" name="Espaço Reservado para Rodapé 7">
            <a:extLst>
              <a:ext uri="{FF2B5EF4-FFF2-40B4-BE49-F238E27FC236}">
                <a16:creationId xmlns:a16="http://schemas.microsoft.com/office/drawing/2014/main" id="{5D53A53C-9C31-1B0A-FB4F-D8B59DECFB60}"/>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D67E1BF1-17D2-91A3-D4AB-3F22EB196645}"/>
              </a:ext>
            </a:extLst>
          </p:cNvPr>
          <p:cNvSpPr>
            <a:spLocks noGrp="1"/>
          </p:cNvSpPr>
          <p:nvPr>
            <p:ph type="sldNum" sz="quarter" idx="12"/>
          </p:nvPr>
        </p:nvSpPr>
        <p:spPr/>
        <p:txBody>
          <a:bodyPr/>
          <a:lstStyle/>
          <a:p>
            <a:fld id="{C3602348-3988-2546-8369-C4D290FC94BE}" type="slidenum">
              <a:rPr lang="pt-BR" smtClean="0"/>
              <a:t>‹nº›</a:t>
            </a:fld>
            <a:endParaRPr lang="pt-BR"/>
          </a:p>
        </p:txBody>
      </p:sp>
    </p:spTree>
    <p:extLst>
      <p:ext uri="{BB962C8B-B14F-4D97-AF65-F5344CB8AC3E}">
        <p14:creationId xmlns:p14="http://schemas.microsoft.com/office/powerpoint/2010/main" val="2057023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4390FD-A001-39AF-0FBE-AC7499B87F9D}"/>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041E0724-F5F9-D762-63EC-56BD26988E20}"/>
              </a:ext>
            </a:extLst>
          </p:cNvPr>
          <p:cNvSpPr>
            <a:spLocks noGrp="1"/>
          </p:cNvSpPr>
          <p:nvPr>
            <p:ph type="dt" sz="half" idx="10"/>
          </p:nvPr>
        </p:nvSpPr>
        <p:spPr/>
        <p:txBody>
          <a:bodyPr/>
          <a:lstStyle/>
          <a:p>
            <a:fld id="{76562295-AB43-244B-8583-ACB011033E77}" type="datetimeFigureOut">
              <a:rPr lang="pt-BR" smtClean="0"/>
              <a:t>05/10/2024</a:t>
            </a:fld>
            <a:endParaRPr lang="pt-BR"/>
          </a:p>
        </p:txBody>
      </p:sp>
      <p:sp>
        <p:nvSpPr>
          <p:cNvPr id="4" name="Espaço Reservado para Rodapé 3">
            <a:extLst>
              <a:ext uri="{FF2B5EF4-FFF2-40B4-BE49-F238E27FC236}">
                <a16:creationId xmlns:a16="http://schemas.microsoft.com/office/drawing/2014/main" id="{8EA3F66B-5010-C223-5E21-6F6B197ECB51}"/>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5BAF5700-0681-D46E-2B68-9B146F77A563}"/>
              </a:ext>
            </a:extLst>
          </p:cNvPr>
          <p:cNvSpPr>
            <a:spLocks noGrp="1"/>
          </p:cNvSpPr>
          <p:nvPr>
            <p:ph type="sldNum" sz="quarter" idx="12"/>
          </p:nvPr>
        </p:nvSpPr>
        <p:spPr/>
        <p:txBody>
          <a:bodyPr/>
          <a:lstStyle/>
          <a:p>
            <a:fld id="{C3602348-3988-2546-8369-C4D290FC94BE}" type="slidenum">
              <a:rPr lang="pt-BR" smtClean="0"/>
              <a:t>‹nº›</a:t>
            </a:fld>
            <a:endParaRPr lang="pt-BR"/>
          </a:p>
        </p:txBody>
      </p:sp>
    </p:spTree>
    <p:extLst>
      <p:ext uri="{BB962C8B-B14F-4D97-AF65-F5344CB8AC3E}">
        <p14:creationId xmlns:p14="http://schemas.microsoft.com/office/powerpoint/2010/main" val="160156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1FD6CFB1-F3C4-33D3-CAAE-3EE500EB0CB8}"/>
              </a:ext>
            </a:extLst>
          </p:cNvPr>
          <p:cNvSpPr>
            <a:spLocks noGrp="1"/>
          </p:cNvSpPr>
          <p:nvPr>
            <p:ph type="dt" sz="half" idx="10"/>
          </p:nvPr>
        </p:nvSpPr>
        <p:spPr/>
        <p:txBody>
          <a:bodyPr/>
          <a:lstStyle/>
          <a:p>
            <a:fld id="{76562295-AB43-244B-8583-ACB011033E77}" type="datetimeFigureOut">
              <a:rPr lang="pt-BR" smtClean="0"/>
              <a:t>05/10/2024</a:t>
            </a:fld>
            <a:endParaRPr lang="pt-BR"/>
          </a:p>
        </p:txBody>
      </p:sp>
      <p:sp>
        <p:nvSpPr>
          <p:cNvPr id="3" name="Espaço Reservado para Rodapé 2">
            <a:extLst>
              <a:ext uri="{FF2B5EF4-FFF2-40B4-BE49-F238E27FC236}">
                <a16:creationId xmlns:a16="http://schemas.microsoft.com/office/drawing/2014/main" id="{6A861E7B-62A2-9C69-E261-262FADAB82BA}"/>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A1B090DA-5825-07EE-2446-A13A2678E100}"/>
              </a:ext>
            </a:extLst>
          </p:cNvPr>
          <p:cNvSpPr>
            <a:spLocks noGrp="1"/>
          </p:cNvSpPr>
          <p:nvPr>
            <p:ph type="sldNum" sz="quarter" idx="12"/>
          </p:nvPr>
        </p:nvSpPr>
        <p:spPr/>
        <p:txBody>
          <a:bodyPr/>
          <a:lstStyle/>
          <a:p>
            <a:fld id="{C3602348-3988-2546-8369-C4D290FC94BE}" type="slidenum">
              <a:rPr lang="pt-BR" smtClean="0"/>
              <a:t>‹nº›</a:t>
            </a:fld>
            <a:endParaRPr lang="pt-BR"/>
          </a:p>
        </p:txBody>
      </p:sp>
    </p:spTree>
    <p:extLst>
      <p:ext uri="{BB962C8B-B14F-4D97-AF65-F5344CB8AC3E}">
        <p14:creationId xmlns:p14="http://schemas.microsoft.com/office/powerpoint/2010/main" val="226155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DA933A-0174-F994-826C-582518863B1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BFDBDCDF-4A94-4171-EBF6-9F74A7E643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96129668-7B24-670D-96E5-CEE1CBFE49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CB484A0-2BE1-A778-5959-8D85B353DEAC}"/>
              </a:ext>
            </a:extLst>
          </p:cNvPr>
          <p:cNvSpPr>
            <a:spLocks noGrp="1"/>
          </p:cNvSpPr>
          <p:nvPr>
            <p:ph type="dt" sz="half" idx="10"/>
          </p:nvPr>
        </p:nvSpPr>
        <p:spPr/>
        <p:txBody>
          <a:bodyPr/>
          <a:lstStyle/>
          <a:p>
            <a:fld id="{76562295-AB43-244B-8583-ACB011033E77}" type="datetimeFigureOut">
              <a:rPr lang="pt-BR" smtClean="0"/>
              <a:t>05/10/2024</a:t>
            </a:fld>
            <a:endParaRPr lang="pt-BR"/>
          </a:p>
        </p:txBody>
      </p:sp>
      <p:sp>
        <p:nvSpPr>
          <p:cNvPr id="6" name="Espaço Reservado para Rodapé 5">
            <a:extLst>
              <a:ext uri="{FF2B5EF4-FFF2-40B4-BE49-F238E27FC236}">
                <a16:creationId xmlns:a16="http://schemas.microsoft.com/office/drawing/2014/main" id="{E7D8A8CB-C5AF-7D2D-A0F8-4D2EED39D60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2DA936E-1DAD-4CF4-E439-E8FC7311F62D}"/>
              </a:ext>
            </a:extLst>
          </p:cNvPr>
          <p:cNvSpPr>
            <a:spLocks noGrp="1"/>
          </p:cNvSpPr>
          <p:nvPr>
            <p:ph type="sldNum" sz="quarter" idx="12"/>
          </p:nvPr>
        </p:nvSpPr>
        <p:spPr/>
        <p:txBody>
          <a:bodyPr/>
          <a:lstStyle/>
          <a:p>
            <a:fld id="{C3602348-3988-2546-8369-C4D290FC94BE}" type="slidenum">
              <a:rPr lang="pt-BR" smtClean="0"/>
              <a:t>‹nº›</a:t>
            </a:fld>
            <a:endParaRPr lang="pt-BR"/>
          </a:p>
        </p:txBody>
      </p:sp>
    </p:spTree>
    <p:extLst>
      <p:ext uri="{BB962C8B-B14F-4D97-AF65-F5344CB8AC3E}">
        <p14:creationId xmlns:p14="http://schemas.microsoft.com/office/powerpoint/2010/main" val="186259659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5E0C76-AFE3-1DAC-3904-D2AA0B0383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6548C290-F462-878A-4817-B44C62AEC8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4" name="Date Placeholder 3">
            <a:extLst>
              <a:ext uri="{FF2B5EF4-FFF2-40B4-BE49-F238E27FC236}">
                <a16:creationId xmlns:a16="http://schemas.microsoft.com/office/drawing/2014/main" id="{6515828C-448F-5269-7119-D5FE390C2F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Kelson" panose="02000506000000020004" pitchFamily="2" charset="0"/>
              </a:defRPr>
            </a:lvl1pPr>
          </a:lstStyle>
          <a:p>
            <a:fld id="{705A6B6B-1432-46C4-96CB-B057CEFE89B7}" type="datetimeFigureOut">
              <a:rPr lang="en-ID" smtClean="0"/>
              <a:pPr/>
              <a:t>05/10/2024</a:t>
            </a:fld>
            <a:endParaRPr lang="en-ID" dirty="0"/>
          </a:p>
        </p:txBody>
      </p:sp>
      <p:sp>
        <p:nvSpPr>
          <p:cNvPr id="5" name="Footer Placeholder 4">
            <a:extLst>
              <a:ext uri="{FF2B5EF4-FFF2-40B4-BE49-F238E27FC236}">
                <a16:creationId xmlns:a16="http://schemas.microsoft.com/office/drawing/2014/main" id="{CA753E85-2ECE-BCC4-3D50-612D0A4E57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Kelson" panose="02000506000000020004" pitchFamily="2" charset="0"/>
              </a:defRPr>
            </a:lvl1pPr>
          </a:lstStyle>
          <a:p>
            <a:endParaRPr lang="en-ID" dirty="0"/>
          </a:p>
        </p:txBody>
      </p:sp>
      <p:sp>
        <p:nvSpPr>
          <p:cNvPr id="6" name="Slide Number Placeholder 5">
            <a:extLst>
              <a:ext uri="{FF2B5EF4-FFF2-40B4-BE49-F238E27FC236}">
                <a16:creationId xmlns:a16="http://schemas.microsoft.com/office/drawing/2014/main" id="{5FC3A12F-FBB2-E4BE-9BBF-3AAFF6C13D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Kelson" panose="02000506000000020004" pitchFamily="2" charset="0"/>
              </a:defRPr>
            </a:lvl1pPr>
          </a:lstStyle>
          <a:p>
            <a:fld id="{A46CA350-1510-4253-B2BF-29845DFC66B8}" type="slidenum">
              <a:rPr lang="en-ID" smtClean="0"/>
              <a:pPr/>
              <a:t>‹nº›</a:t>
            </a:fld>
            <a:endParaRPr lang="en-ID" dirty="0"/>
          </a:p>
        </p:txBody>
      </p:sp>
    </p:spTree>
    <p:extLst>
      <p:ext uri="{BB962C8B-B14F-4D97-AF65-F5344CB8AC3E}">
        <p14:creationId xmlns:p14="http://schemas.microsoft.com/office/powerpoint/2010/main" val="68664419"/>
      </p:ext>
    </p:extLst>
  </p:cSld>
  <p:clrMap bg1="lt1" tx1="dk1" bg2="lt2" tx2="dk2" accent1="accent1" accent2="accent2" accent3="accent3" accent4="accent4" accent5="accent5" accent6="accent6" hlink="hlink" folHlink="folHlink"/>
  <p:sldLayoutIdLst>
    <p:sldLayoutId id="21474836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Kelson" panose="02000506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Kelson" panose="02000506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Kelson" panose="02000506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Kelson" panose="02000506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Kelson" panose="02000506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67860410-6EF3-C0BA-03E3-3D95931F6A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DD2E6615-1125-913F-9DB4-9DD16377C3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1ABE40F-86AA-8105-0FB0-A6A42BAFE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5A6B6B-1432-46C4-96CB-B057CEFE89B7}" type="datetimeFigureOut">
              <a:rPr lang="en-ID" smtClean="0"/>
              <a:t>05/10/2024</a:t>
            </a:fld>
            <a:endParaRPr lang="en-ID"/>
          </a:p>
        </p:txBody>
      </p:sp>
      <p:sp>
        <p:nvSpPr>
          <p:cNvPr id="5" name="Espaço Reservado para Rodapé 4">
            <a:extLst>
              <a:ext uri="{FF2B5EF4-FFF2-40B4-BE49-F238E27FC236}">
                <a16:creationId xmlns:a16="http://schemas.microsoft.com/office/drawing/2014/main" id="{9197539C-1E2A-7D5B-75F1-85BD15C965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Espaço Reservado para Número de Slide 5">
            <a:extLst>
              <a:ext uri="{FF2B5EF4-FFF2-40B4-BE49-F238E27FC236}">
                <a16:creationId xmlns:a16="http://schemas.microsoft.com/office/drawing/2014/main" id="{68C35DC4-99B0-919D-16EE-0F28BA6133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6CA350-1510-4253-B2BF-29845DFC66B8}" type="slidenum">
              <a:rPr lang="en-ID" smtClean="0"/>
              <a:t>‹nº›</a:t>
            </a:fld>
            <a:endParaRPr lang="en-ID"/>
          </a:p>
        </p:txBody>
      </p:sp>
    </p:spTree>
    <p:extLst>
      <p:ext uri="{BB962C8B-B14F-4D97-AF65-F5344CB8AC3E}">
        <p14:creationId xmlns:p14="http://schemas.microsoft.com/office/powerpoint/2010/main" val="135850330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b="1" i="1" kern="1200">
          <a:solidFill>
            <a:schemeClr val="tx1"/>
          </a:solidFill>
          <a:latin typeface="Okana Black Oblique"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77939F2A-34A8-0DA4-865A-DDD9997F2EB3}"/>
              </a:ext>
            </a:extLst>
          </p:cNvPr>
          <p:cNvPicPr>
            <a:picLocks noChangeAspect="1"/>
          </p:cNvPicPr>
          <p:nvPr/>
        </p:nvPicPr>
        <p:blipFill>
          <a:blip r:embed="rId3"/>
          <a:srcRect t="9" b="9"/>
          <a:stretch/>
        </p:blipFill>
        <p:spPr>
          <a:xfrm>
            <a:off x="-1504" y="1282"/>
            <a:ext cx="12191980" cy="6856718"/>
          </a:xfrm>
          <a:prstGeom prst="rect">
            <a:avLst/>
          </a:prstGeom>
        </p:spPr>
      </p:pic>
      <p:sp>
        <p:nvSpPr>
          <p:cNvPr id="12"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m 3">
            <a:extLst>
              <a:ext uri="{FF2B5EF4-FFF2-40B4-BE49-F238E27FC236}">
                <a16:creationId xmlns:a16="http://schemas.microsoft.com/office/drawing/2014/main" id="{662236CF-91D7-EC02-81F8-5044F15F97E6}"/>
              </a:ext>
            </a:extLst>
          </p:cNvPr>
          <p:cNvPicPr>
            <a:picLocks noChangeAspect="1"/>
          </p:cNvPicPr>
          <p:nvPr/>
        </p:nvPicPr>
        <p:blipFill>
          <a:blip r:embed="rId4"/>
          <a:stretch>
            <a:fillRect/>
          </a:stretch>
        </p:blipFill>
        <p:spPr>
          <a:xfrm>
            <a:off x="-118600" y="5842340"/>
            <a:ext cx="12384843" cy="736430"/>
          </a:xfrm>
          <a:prstGeom prst="rect">
            <a:avLst/>
          </a:prstGeom>
        </p:spPr>
      </p:pic>
      <p:pic>
        <p:nvPicPr>
          <p:cNvPr id="3" name="Imagem 2">
            <a:extLst>
              <a:ext uri="{FF2B5EF4-FFF2-40B4-BE49-F238E27FC236}">
                <a16:creationId xmlns:a16="http://schemas.microsoft.com/office/drawing/2014/main" id="{1686E691-677A-2E25-038D-CA8A45333D03}"/>
              </a:ext>
            </a:extLst>
          </p:cNvPr>
          <p:cNvPicPr>
            <a:picLocks noChangeAspect="1"/>
          </p:cNvPicPr>
          <p:nvPr/>
        </p:nvPicPr>
        <p:blipFill>
          <a:blip r:embed="rId5"/>
          <a:stretch>
            <a:fillRect/>
          </a:stretch>
        </p:blipFill>
        <p:spPr>
          <a:xfrm>
            <a:off x="916288" y="1047428"/>
            <a:ext cx="6876922" cy="3780638"/>
          </a:xfrm>
          <a:prstGeom prst="rect">
            <a:avLst/>
          </a:prstGeom>
        </p:spPr>
      </p:pic>
    </p:spTree>
    <p:extLst>
      <p:ext uri="{BB962C8B-B14F-4D97-AF65-F5344CB8AC3E}">
        <p14:creationId xmlns:p14="http://schemas.microsoft.com/office/powerpoint/2010/main" val="727970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D9080F3C-DA72-75C6-7725-F75FAD83E09B}"/>
              </a:ext>
            </a:extLst>
          </p:cNvPr>
          <p:cNvPicPr>
            <a:picLocks noChangeAspect="1"/>
          </p:cNvPicPr>
          <p:nvPr/>
        </p:nvPicPr>
        <p:blipFill>
          <a:blip r:embed="rId3"/>
          <a:stretch>
            <a:fillRect/>
          </a:stretch>
        </p:blipFill>
        <p:spPr>
          <a:xfrm>
            <a:off x="1391601" y="-3042403"/>
            <a:ext cx="9408797" cy="5253011"/>
          </a:xfrm>
          <a:prstGeom prst="rect">
            <a:avLst/>
          </a:prstGeom>
        </p:spPr>
      </p:pic>
      <p:sp>
        <p:nvSpPr>
          <p:cNvPr id="8" name="CaixaDeTexto 7">
            <a:extLst>
              <a:ext uri="{FF2B5EF4-FFF2-40B4-BE49-F238E27FC236}">
                <a16:creationId xmlns:a16="http://schemas.microsoft.com/office/drawing/2014/main" id="{6E1DCE77-1CBA-09DF-04BA-7507A86048CE}"/>
              </a:ext>
            </a:extLst>
          </p:cNvPr>
          <p:cNvSpPr txBox="1"/>
          <p:nvPr/>
        </p:nvSpPr>
        <p:spPr>
          <a:xfrm>
            <a:off x="1605062" y="398726"/>
            <a:ext cx="8531159" cy="830997"/>
          </a:xfrm>
          <a:prstGeom prst="rect">
            <a:avLst/>
          </a:prstGeom>
          <a:noFill/>
        </p:spPr>
        <p:txBody>
          <a:bodyPr wrap="square" rtlCol="0">
            <a:spAutoFit/>
          </a:bodyPr>
          <a:lstStyle/>
          <a:p>
            <a:pPr algn="ctr"/>
            <a:r>
              <a:rPr lang="pt-BR" sz="4800" b="1" i="1" dirty="0">
                <a:solidFill>
                  <a:schemeClr val="bg1"/>
                </a:solidFill>
                <a:latin typeface="Okana Black Oblique" pitchFamily="2" charset="0"/>
              </a:rPr>
              <a:t>2 - Definições de termos</a:t>
            </a:r>
          </a:p>
        </p:txBody>
      </p:sp>
      <p:sp>
        <p:nvSpPr>
          <p:cNvPr id="10" name="CaixaDeTexto 9">
            <a:extLst>
              <a:ext uri="{FF2B5EF4-FFF2-40B4-BE49-F238E27FC236}">
                <a16:creationId xmlns:a16="http://schemas.microsoft.com/office/drawing/2014/main" id="{C697F488-F7FE-46A5-87C5-48AA582BC2D0}"/>
              </a:ext>
            </a:extLst>
          </p:cNvPr>
          <p:cNvSpPr txBox="1"/>
          <p:nvPr/>
        </p:nvSpPr>
        <p:spPr>
          <a:xfrm>
            <a:off x="-116491" y="2330921"/>
            <a:ext cx="12424979" cy="769441"/>
          </a:xfrm>
          <a:prstGeom prst="rect">
            <a:avLst/>
          </a:prstGeom>
          <a:noFill/>
        </p:spPr>
        <p:txBody>
          <a:bodyPr wrap="square" rtlCol="0">
            <a:spAutoFit/>
          </a:bodyPr>
          <a:lstStyle/>
          <a:p>
            <a:pPr algn="ctr"/>
            <a:r>
              <a:rPr lang="pt-BR" sz="4400" b="1" i="1" dirty="0">
                <a:latin typeface="Okana Black Oblique" pitchFamily="2" charset="0"/>
              </a:rPr>
              <a:t>Treinamento de Força aplicado a rotina de </a:t>
            </a:r>
            <a:r>
              <a:rPr lang="pt-BR" sz="4400" b="1" i="1" dirty="0">
                <a:solidFill>
                  <a:schemeClr val="accent5">
                    <a:lumMod val="60000"/>
                    <a:lumOff val="40000"/>
                  </a:schemeClr>
                </a:solidFill>
                <a:latin typeface="Okana Black Oblique" pitchFamily="2" charset="0"/>
              </a:rPr>
              <a:t>atletas</a:t>
            </a:r>
            <a:r>
              <a:rPr lang="pt-BR" sz="4400" b="1" i="1" dirty="0">
                <a:latin typeface="Okana Black Oblique" pitchFamily="2" charset="0"/>
              </a:rPr>
              <a:t> de </a:t>
            </a:r>
            <a:r>
              <a:rPr lang="pt-BR" sz="4400" b="1" i="1" dirty="0" err="1">
                <a:latin typeface="Okana Black Oblique" pitchFamily="2" charset="0"/>
              </a:rPr>
              <a:t>Endurance</a:t>
            </a:r>
            <a:endParaRPr lang="pt-BR" sz="4400" b="1" i="1" dirty="0">
              <a:latin typeface="Okana Black Oblique" pitchFamily="2" charset="0"/>
            </a:endParaRPr>
          </a:p>
        </p:txBody>
      </p:sp>
      <p:sp>
        <p:nvSpPr>
          <p:cNvPr id="5" name="Retângulo 4">
            <a:extLst>
              <a:ext uri="{FF2B5EF4-FFF2-40B4-BE49-F238E27FC236}">
                <a16:creationId xmlns:a16="http://schemas.microsoft.com/office/drawing/2014/main" id="{AD2E77E3-4AE7-4E92-8058-5E2B4DD4866F}"/>
              </a:ext>
            </a:extLst>
          </p:cNvPr>
          <p:cNvSpPr/>
          <p:nvPr/>
        </p:nvSpPr>
        <p:spPr>
          <a:xfrm>
            <a:off x="455109" y="3524937"/>
            <a:ext cx="11218081" cy="2554545"/>
          </a:xfrm>
          <a:prstGeom prst="rect">
            <a:avLst/>
          </a:prstGeom>
        </p:spPr>
        <p:txBody>
          <a:bodyPr wrap="square">
            <a:spAutoFit/>
          </a:bodyPr>
          <a:lstStyle/>
          <a:p>
            <a:r>
              <a:rPr lang="pt-BR" sz="3200" dirty="0"/>
              <a:t>Alguém de idade jovem ou adulta, amadores ou profissionais, envolvido em treinamento regular, que participam de competições oficiais (local, regional, nacional ou internacional) e que possuem alto grau de exigência com foco na excelência e na realização atlética.</a:t>
            </a:r>
          </a:p>
        </p:txBody>
      </p:sp>
      <p:sp>
        <p:nvSpPr>
          <p:cNvPr id="3" name="Retângulo 2">
            <a:extLst>
              <a:ext uri="{FF2B5EF4-FFF2-40B4-BE49-F238E27FC236}">
                <a16:creationId xmlns:a16="http://schemas.microsoft.com/office/drawing/2014/main" id="{A092E8AA-6147-4BF9-B196-31DB748CA0E1}"/>
              </a:ext>
            </a:extLst>
          </p:cNvPr>
          <p:cNvSpPr/>
          <p:nvPr/>
        </p:nvSpPr>
        <p:spPr>
          <a:xfrm>
            <a:off x="0" y="6211669"/>
            <a:ext cx="12192000" cy="646331"/>
          </a:xfrm>
          <a:prstGeom prst="rect">
            <a:avLst/>
          </a:prstGeom>
        </p:spPr>
        <p:txBody>
          <a:bodyPr wrap="square">
            <a:spAutoFit/>
          </a:bodyPr>
          <a:lstStyle/>
          <a:p>
            <a:r>
              <a:rPr lang="en-US" sz="1200" dirty="0"/>
              <a:t>PELLICCIA, Antonio et al. Recommendations for competitive sports participation in athletes with cardiovascular disease: a consensus document from the Study Group of Sports Cardiology of the Working Group of Cardiac Rehabilitation and Exercise Physiology and the Working Group of Myocardial and Pericardial Diseases of the European Society of Cardiology. European heart journal, v. 26, n. 14, p. 1422-1445, 2005.</a:t>
            </a:r>
            <a:endParaRPr lang="pt-BR" sz="1200" dirty="0"/>
          </a:p>
        </p:txBody>
      </p:sp>
    </p:spTree>
    <p:extLst>
      <p:ext uri="{BB962C8B-B14F-4D97-AF65-F5344CB8AC3E}">
        <p14:creationId xmlns:p14="http://schemas.microsoft.com/office/powerpoint/2010/main" val="368680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D9080F3C-DA72-75C6-7725-F75FAD83E09B}"/>
              </a:ext>
            </a:extLst>
          </p:cNvPr>
          <p:cNvPicPr>
            <a:picLocks noChangeAspect="1"/>
          </p:cNvPicPr>
          <p:nvPr/>
        </p:nvPicPr>
        <p:blipFill>
          <a:blip r:embed="rId3"/>
          <a:stretch>
            <a:fillRect/>
          </a:stretch>
        </p:blipFill>
        <p:spPr>
          <a:xfrm>
            <a:off x="1391601" y="-3042403"/>
            <a:ext cx="9408797" cy="5253011"/>
          </a:xfrm>
          <a:prstGeom prst="rect">
            <a:avLst/>
          </a:prstGeom>
        </p:spPr>
      </p:pic>
      <p:sp>
        <p:nvSpPr>
          <p:cNvPr id="8" name="CaixaDeTexto 7">
            <a:extLst>
              <a:ext uri="{FF2B5EF4-FFF2-40B4-BE49-F238E27FC236}">
                <a16:creationId xmlns:a16="http://schemas.microsoft.com/office/drawing/2014/main" id="{6E1DCE77-1CBA-09DF-04BA-7507A86048CE}"/>
              </a:ext>
            </a:extLst>
          </p:cNvPr>
          <p:cNvSpPr txBox="1"/>
          <p:nvPr/>
        </p:nvSpPr>
        <p:spPr>
          <a:xfrm>
            <a:off x="1605062" y="398726"/>
            <a:ext cx="8531159" cy="830997"/>
          </a:xfrm>
          <a:prstGeom prst="rect">
            <a:avLst/>
          </a:prstGeom>
          <a:noFill/>
        </p:spPr>
        <p:txBody>
          <a:bodyPr wrap="square" rtlCol="0">
            <a:spAutoFit/>
          </a:bodyPr>
          <a:lstStyle/>
          <a:p>
            <a:pPr algn="ctr"/>
            <a:r>
              <a:rPr lang="pt-BR" sz="4800" b="1" i="1" dirty="0">
                <a:solidFill>
                  <a:schemeClr val="bg1"/>
                </a:solidFill>
                <a:latin typeface="Okana Black Oblique" pitchFamily="2" charset="0"/>
              </a:rPr>
              <a:t>2 - Definições de termos</a:t>
            </a:r>
          </a:p>
        </p:txBody>
      </p:sp>
      <p:sp>
        <p:nvSpPr>
          <p:cNvPr id="10" name="CaixaDeTexto 9">
            <a:extLst>
              <a:ext uri="{FF2B5EF4-FFF2-40B4-BE49-F238E27FC236}">
                <a16:creationId xmlns:a16="http://schemas.microsoft.com/office/drawing/2014/main" id="{C697F488-F7FE-46A5-87C5-48AA582BC2D0}"/>
              </a:ext>
            </a:extLst>
          </p:cNvPr>
          <p:cNvSpPr txBox="1"/>
          <p:nvPr/>
        </p:nvSpPr>
        <p:spPr>
          <a:xfrm>
            <a:off x="-116491" y="2330921"/>
            <a:ext cx="12424979" cy="769441"/>
          </a:xfrm>
          <a:prstGeom prst="rect">
            <a:avLst/>
          </a:prstGeom>
          <a:noFill/>
        </p:spPr>
        <p:txBody>
          <a:bodyPr wrap="square" rtlCol="0">
            <a:spAutoFit/>
          </a:bodyPr>
          <a:lstStyle/>
          <a:p>
            <a:pPr algn="ctr"/>
            <a:r>
              <a:rPr lang="pt-BR" sz="4400" b="1" i="1" dirty="0">
                <a:latin typeface="Okana Black Oblique" pitchFamily="2" charset="0"/>
              </a:rPr>
              <a:t>Treinamento de Força aplicado a rotina de </a:t>
            </a:r>
            <a:r>
              <a:rPr lang="pt-BR" sz="4400" b="1" i="1" dirty="0">
                <a:solidFill>
                  <a:schemeClr val="accent5">
                    <a:lumMod val="60000"/>
                    <a:lumOff val="40000"/>
                  </a:schemeClr>
                </a:solidFill>
                <a:latin typeface="Okana Black Oblique" pitchFamily="2" charset="0"/>
              </a:rPr>
              <a:t>atletas</a:t>
            </a:r>
            <a:r>
              <a:rPr lang="pt-BR" sz="4400" b="1" i="1" dirty="0">
                <a:latin typeface="Okana Black Oblique" pitchFamily="2" charset="0"/>
              </a:rPr>
              <a:t> de </a:t>
            </a:r>
            <a:r>
              <a:rPr lang="pt-BR" sz="4400" b="1" i="1" dirty="0" err="1">
                <a:latin typeface="Okana Black Oblique" pitchFamily="2" charset="0"/>
              </a:rPr>
              <a:t>Endurance</a:t>
            </a:r>
            <a:endParaRPr lang="pt-BR" sz="4400" b="1" i="1" dirty="0">
              <a:latin typeface="Okana Black Oblique" pitchFamily="2" charset="0"/>
            </a:endParaRPr>
          </a:p>
        </p:txBody>
      </p:sp>
      <p:sp>
        <p:nvSpPr>
          <p:cNvPr id="5" name="Retângulo 4">
            <a:extLst>
              <a:ext uri="{FF2B5EF4-FFF2-40B4-BE49-F238E27FC236}">
                <a16:creationId xmlns:a16="http://schemas.microsoft.com/office/drawing/2014/main" id="{AD2E77E3-4AE7-4E92-8058-5E2B4DD4866F}"/>
              </a:ext>
            </a:extLst>
          </p:cNvPr>
          <p:cNvSpPr/>
          <p:nvPr/>
        </p:nvSpPr>
        <p:spPr>
          <a:xfrm>
            <a:off x="455109" y="3524937"/>
            <a:ext cx="11218081" cy="2554545"/>
          </a:xfrm>
          <a:prstGeom prst="rect">
            <a:avLst/>
          </a:prstGeom>
        </p:spPr>
        <p:txBody>
          <a:bodyPr wrap="square">
            <a:spAutoFit/>
          </a:bodyPr>
          <a:lstStyle/>
          <a:p>
            <a:r>
              <a:rPr lang="pt-BR" sz="3200" dirty="0"/>
              <a:t>Alguém que treina com o objetivo de melhorar seu desempenho e resultados; que participa ativamente de competições esportivas; que está formalmente registrado em uma federação esportiva local, regional ou nacional; que tem treinamento e competição esportiva como principal atividade ou foco de interesse.</a:t>
            </a:r>
          </a:p>
        </p:txBody>
      </p:sp>
      <p:sp>
        <p:nvSpPr>
          <p:cNvPr id="3" name="Retângulo 2">
            <a:extLst>
              <a:ext uri="{FF2B5EF4-FFF2-40B4-BE49-F238E27FC236}">
                <a16:creationId xmlns:a16="http://schemas.microsoft.com/office/drawing/2014/main" id="{A092E8AA-6147-4BF9-B196-31DB748CA0E1}"/>
              </a:ext>
            </a:extLst>
          </p:cNvPr>
          <p:cNvSpPr/>
          <p:nvPr/>
        </p:nvSpPr>
        <p:spPr>
          <a:xfrm>
            <a:off x="0" y="6542198"/>
            <a:ext cx="12192000" cy="276999"/>
          </a:xfrm>
          <a:prstGeom prst="rect">
            <a:avLst/>
          </a:prstGeom>
        </p:spPr>
        <p:txBody>
          <a:bodyPr wrap="square">
            <a:spAutoFit/>
          </a:bodyPr>
          <a:lstStyle/>
          <a:p>
            <a:r>
              <a:rPr lang="en-US" sz="1200" dirty="0"/>
              <a:t>ARAÚJO, C. G. S.; SCHARHAG, J. Athlete: a working definition for medical and health sciences research. Scandinavian journal of medicine &amp; science in sports, v. 26, n. 1, p. 4-7, 2016.</a:t>
            </a:r>
            <a:endParaRPr lang="pt-BR" sz="1200" dirty="0"/>
          </a:p>
        </p:txBody>
      </p:sp>
    </p:spTree>
    <p:extLst>
      <p:ext uri="{BB962C8B-B14F-4D97-AF65-F5344CB8AC3E}">
        <p14:creationId xmlns:p14="http://schemas.microsoft.com/office/powerpoint/2010/main" val="60992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D9080F3C-DA72-75C6-7725-F75FAD83E09B}"/>
              </a:ext>
            </a:extLst>
          </p:cNvPr>
          <p:cNvPicPr>
            <a:picLocks noChangeAspect="1"/>
          </p:cNvPicPr>
          <p:nvPr/>
        </p:nvPicPr>
        <p:blipFill>
          <a:blip r:embed="rId3"/>
          <a:stretch>
            <a:fillRect/>
          </a:stretch>
        </p:blipFill>
        <p:spPr>
          <a:xfrm>
            <a:off x="1391601" y="-3042403"/>
            <a:ext cx="9408797" cy="5253011"/>
          </a:xfrm>
          <a:prstGeom prst="rect">
            <a:avLst/>
          </a:prstGeom>
        </p:spPr>
      </p:pic>
      <p:sp>
        <p:nvSpPr>
          <p:cNvPr id="8" name="CaixaDeTexto 7">
            <a:extLst>
              <a:ext uri="{FF2B5EF4-FFF2-40B4-BE49-F238E27FC236}">
                <a16:creationId xmlns:a16="http://schemas.microsoft.com/office/drawing/2014/main" id="{6E1DCE77-1CBA-09DF-04BA-7507A86048CE}"/>
              </a:ext>
            </a:extLst>
          </p:cNvPr>
          <p:cNvSpPr txBox="1"/>
          <p:nvPr/>
        </p:nvSpPr>
        <p:spPr>
          <a:xfrm>
            <a:off x="1605062" y="398726"/>
            <a:ext cx="8531159" cy="830997"/>
          </a:xfrm>
          <a:prstGeom prst="rect">
            <a:avLst/>
          </a:prstGeom>
          <a:noFill/>
        </p:spPr>
        <p:txBody>
          <a:bodyPr wrap="square" rtlCol="0">
            <a:spAutoFit/>
          </a:bodyPr>
          <a:lstStyle/>
          <a:p>
            <a:pPr algn="ctr"/>
            <a:r>
              <a:rPr lang="pt-BR" sz="4800" b="1" i="1" dirty="0">
                <a:solidFill>
                  <a:schemeClr val="bg1"/>
                </a:solidFill>
                <a:latin typeface="Okana Black Oblique" pitchFamily="2" charset="0"/>
              </a:rPr>
              <a:t>2 - Definições de termos</a:t>
            </a:r>
          </a:p>
        </p:txBody>
      </p:sp>
      <p:sp>
        <p:nvSpPr>
          <p:cNvPr id="10" name="CaixaDeTexto 9">
            <a:extLst>
              <a:ext uri="{FF2B5EF4-FFF2-40B4-BE49-F238E27FC236}">
                <a16:creationId xmlns:a16="http://schemas.microsoft.com/office/drawing/2014/main" id="{C697F488-F7FE-46A5-87C5-48AA582BC2D0}"/>
              </a:ext>
            </a:extLst>
          </p:cNvPr>
          <p:cNvSpPr txBox="1"/>
          <p:nvPr/>
        </p:nvSpPr>
        <p:spPr>
          <a:xfrm>
            <a:off x="-116491" y="2330921"/>
            <a:ext cx="12424979" cy="769441"/>
          </a:xfrm>
          <a:prstGeom prst="rect">
            <a:avLst/>
          </a:prstGeom>
          <a:noFill/>
        </p:spPr>
        <p:txBody>
          <a:bodyPr wrap="square" rtlCol="0">
            <a:spAutoFit/>
          </a:bodyPr>
          <a:lstStyle/>
          <a:p>
            <a:pPr algn="ctr"/>
            <a:r>
              <a:rPr lang="pt-BR" sz="4400" b="1" i="1" dirty="0">
                <a:latin typeface="Okana Black Oblique" pitchFamily="2" charset="0"/>
              </a:rPr>
              <a:t>Treinamento de Força aplicado a rotina de </a:t>
            </a:r>
            <a:r>
              <a:rPr lang="pt-BR" sz="4400" b="1" i="1" dirty="0">
                <a:solidFill>
                  <a:schemeClr val="accent5">
                    <a:lumMod val="60000"/>
                    <a:lumOff val="40000"/>
                  </a:schemeClr>
                </a:solidFill>
                <a:latin typeface="Okana Black Oblique" pitchFamily="2" charset="0"/>
              </a:rPr>
              <a:t>atletas</a:t>
            </a:r>
            <a:r>
              <a:rPr lang="pt-BR" sz="4400" b="1" i="1" dirty="0">
                <a:latin typeface="Okana Black Oblique" pitchFamily="2" charset="0"/>
              </a:rPr>
              <a:t> de </a:t>
            </a:r>
            <a:r>
              <a:rPr lang="pt-BR" sz="4400" b="1" i="1" dirty="0" err="1">
                <a:latin typeface="Okana Black Oblique" pitchFamily="2" charset="0"/>
              </a:rPr>
              <a:t>Endurance</a:t>
            </a:r>
            <a:endParaRPr lang="pt-BR" sz="4400" b="1" i="1" dirty="0">
              <a:latin typeface="Okana Black Oblique" pitchFamily="2" charset="0"/>
            </a:endParaRPr>
          </a:p>
        </p:txBody>
      </p:sp>
      <p:sp>
        <p:nvSpPr>
          <p:cNvPr id="5" name="Retângulo 4">
            <a:extLst>
              <a:ext uri="{FF2B5EF4-FFF2-40B4-BE49-F238E27FC236}">
                <a16:creationId xmlns:a16="http://schemas.microsoft.com/office/drawing/2014/main" id="{AD2E77E3-4AE7-4E92-8058-5E2B4DD4866F}"/>
              </a:ext>
            </a:extLst>
          </p:cNvPr>
          <p:cNvSpPr/>
          <p:nvPr/>
        </p:nvSpPr>
        <p:spPr>
          <a:xfrm>
            <a:off x="455110" y="3524937"/>
            <a:ext cx="8387334" cy="2554545"/>
          </a:xfrm>
          <a:prstGeom prst="rect">
            <a:avLst/>
          </a:prstGeom>
        </p:spPr>
        <p:txBody>
          <a:bodyPr wrap="square">
            <a:spAutoFit/>
          </a:bodyPr>
          <a:lstStyle/>
          <a:p>
            <a:r>
              <a:rPr lang="pt-BR" sz="3200" dirty="0"/>
              <a:t>Alguém que compete junto a entidades esportivas oficiais e que possui desempenho suficiente para dedicar-se às atividades relacionadas ao seu treinamento, alimentação e descanso.</a:t>
            </a:r>
          </a:p>
        </p:txBody>
      </p:sp>
      <p:pic>
        <p:nvPicPr>
          <p:cNvPr id="6" name="Imagem 5">
            <a:extLst>
              <a:ext uri="{FF2B5EF4-FFF2-40B4-BE49-F238E27FC236}">
                <a16:creationId xmlns:a16="http://schemas.microsoft.com/office/drawing/2014/main" id="{47AAECAD-A66C-475B-BC4A-B921DB8E4905}"/>
              </a:ext>
            </a:extLst>
          </p:cNvPr>
          <p:cNvPicPr>
            <a:picLocks noChangeAspect="1"/>
          </p:cNvPicPr>
          <p:nvPr/>
        </p:nvPicPr>
        <p:blipFill rotWithShape="1">
          <a:blip r:embed="rId4">
            <a:clrChange>
              <a:clrFrom>
                <a:srgbClr val="FFFFFF"/>
              </a:clrFrom>
              <a:clrTo>
                <a:srgbClr val="FFFFFF">
                  <a:alpha val="0"/>
                </a:srgbClr>
              </a:clrTo>
            </a:clrChange>
          </a:blip>
          <a:srcRect l="3805" t="50000" r="52223" b="4397"/>
          <a:stretch/>
        </p:blipFill>
        <p:spPr>
          <a:xfrm>
            <a:off x="8521431" y="3524937"/>
            <a:ext cx="2762654" cy="2865141"/>
          </a:xfrm>
          <a:prstGeom prst="rect">
            <a:avLst/>
          </a:prstGeom>
        </p:spPr>
      </p:pic>
    </p:spTree>
    <p:extLst>
      <p:ext uri="{BB962C8B-B14F-4D97-AF65-F5344CB8AC3E}">
        <p14:creationId xmlns:p14="http://schemas.microsoft.com/office/powerpoint/2010/main" val="408366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D9080F3C-DA72-75C6-7725-F75FAD83E09B}"/>
              </a:ext>
            </a:extLst>
          </p:cNvPr>
          <p:cNvPicPr>
            <a:picLocks noChangeAspect="1"/>
          </p:cNvPicPr>
          <p:nvPr/>
        </p:nvPicPr>
        <p:blipFill>
          <a:blip r:embed="rId3"/>
          <a:stretch>
            <a:fillRect/>
          </a:stretch>
        </p:blipFill>
        <p:spPr>
          <a:xfrm>
            <a:off x="1391601" y="-3042403"/>
            <a:ext cx="9408797" cy="5253011"/>
          </a:xfrm>
          <a:prstGeom prst="rect">
            <a:avLst/>
          </a:prstGeom>
        </p:spPr>
      </p:pic>
      <p:sp>
        <p:nvSpPr>
          <p:cNvPr id="8" name="CaixaDeTexto 7">
            <a:extLst>
              <a:ext uri="{FF2B5EF4-FFF2-40B4-BE49-F238E27FC236}">
                <a16:creationId xmlns:a16="http://schemas.microsoft.com/office/drawing/2014/main" id="{6E1DCE77-1CBA-09DF-04BA-7507A86048CE}"/>
              </a:ext>
            </a:extLst>
          </p:cNvPr>
          <p:cNvSpPr txBox="1"/>
          <p:nvPr/>
        </p:nvSpPr>
        <p:spPr>
          <a:xfrm>
            <a:off x="1605062" y="398726"/>
            <a:ext cx="8531159" cy="830997"/>
          </a:xfrm>
          <a:prstGeom prst="rect">
            <a:avLst/>
          </a:prstGeom>
          <a:noFill/>
        </p:spPr>
        <p:txBody>
          <a:bodyPr wrap="square" rtlCol="0">
            <a:spAutoFit/>
          </a:bodyPr>
          <a:lstStyle/>
          <a:p>
            <a:pPr algn="ctr"/>
            <a:r>
              <a:rPr lang="pt-BR" sz="4800" b="1" i="1" dirty="0">
                <a:solidFill>
                  <a:schemeClr val="bg1"/>
                </a:solidFill>
                <a:latin typeface="Okana Black Oblique" pitchFamily="2" charset="0"/>
              </a:rPr>
              <a:t>2 - Definições de termos</a:t>
            </a:r>
          </a:p>
        </p:txBody>
      </p:sp>
      <p:sp>
        <p:nvSpPr>
          <p:cNvPr id="10" name="CaixaDeTexto 9">
            <a:extLst>
              <a:ext uri="{FF2B5EF4-FFF2-40B4-BE49-F238E27FC236}">
                <a16:creationId xmlns:a16="http://schemas.microsoft.com/office/drawing/2014/main" id="{C697F488-F7FE-46A5-87C5-48AA582BC2D0}"/>
              </a:ext>
            </a:extLst>
          </p:cNvPr>
          <p:cNvSpPr txBox="1"/>
          <p:nvPr/>
        </p:nvSpPr>
        <p:spPr>
          <a:xfrm>
            <a:off x="-116491" y="2330921"/>
            <a:ext cx="12424979" cy="769441"/>
          </a:xfrm>
          <a:prstGeom prst="rect">
            <a:avLst/>
          </a:prstGeom>
          <a:noFill/>
        </p:spPr>
        <p:txBody>
          <a:bodyPr wrap="square" rtlCol="0">
            <a:spAutoFit/>
          </a:bodyPr>
          <a:lstStyle/>
          <a:p>
            <a:pPr algn="ctr"/>
            <a:r>
              <a:rPr lang="pt-BR" sz="4400" b="1" i="1" dirty="0">
                <a:latin typeface="Okana Black Oblique" pitchFamily="2" charset="0"/>
              </a:rPr>
              <a:t>Treinamento de </a:t>
            </a:r>
            <a:r>
              <a:rPr lang="pt-BR" sz="4400" b="1" i="1" dirty="0">
                <a:solidFill>
                  <a:schemeClr val="accent5">
                    <a:lumMod val="60000"/>
                    <a:lumOff val="40000"/>
                  </a:schemeClr>
                </a:solidFill>
                <a:latin typeface="Okana Black Oblique" pitchFamily="2" charset="0"/>
              </a:rPr>
              <a:t>Força</a:t>
            </a:r>
            <a:r>
              <a:rPr lang="pt-BR" sz="4400" b="1" i="1" dirty="0">
                <a:latin typeface="Okana Black Oblique" pitchFamily="2" charset="0"/>
              </a:rPr>
              <a:t> aplicado a rotina de atletas de </a:t>
            </a:r>
            <a:r>
              <a:rPr lang="pt-BR" sz="4400" b="1" i="1" dirty="0" err="1">
                <a:latin typeface="Okana Black Oblique" pitchFamily="2" charset="0"/>
              </a:rPr>
              <a:t>Endurance</a:t>
            </a:r>
            <a:endParaRPr lang="pt-BR" sz="4400" b="1" i="1" dirty="0">
              <a:latin typeface="Okana Black Oblique" pitchFamily="2" charset="0"/>
            </a:endParaRPr>
          </a:p>
        </p:txBody>
      </p:sp>
      <p:sp>
        <p:nvSpPr>
          <p:cNvPr id="5" name="Retângulo 4">
            <a:extLst>
              <a:ext uri="{FF2B5EF4-FFF2-40B4-BE49-F238E27FC236}">
                <a16:creationId xmlns:a16="http://schemas.microsoft.com/office/drawing/2014/main" id="{02E6A674-5418-4CD3-84A5-301E5336013D}"/>
              </a:ext>
            </a:extLst>
          </p:cNvPr>
          <p:cNvSpPr/>
          <p:nvPr/>
        </p:nvSpPr>
        <p:spPr>
          <a:xfrm>
            <a:off x="472366" y="3307790"/>
            <a:ext cx="11247264" cy="584775"/>
          </a:xfrm>
          <a:prstGeom prst="rect">
            <a:avLst/>
          </a:prstGeom>
        </p:spPr>
        <p:txBody>
          <a:bodyPr wrap="square">
            <a:spAutoFit/>
          </a:bodyPr>
          <a:lstStyle/>
          <a:p>
            <a:r>
              <a:rPr lang="pt-BR" sz="3200" dirty="0"/>
              <a:t>Capacidade de gerar tensão contra uma dada resistência.</a:t>
            </a:r>
          </a:p>
        </p:txBody>
      </p:sp>
      <p:pic>
        <p:nvPicPr>
          <p:cNvPr id="3" name="Imagem 2">
            <a:extLst>
              <a:ext uri="{FF2B5EF4-FFF2-40B4-BE49-F238E27FC236}">
                <a16:creationId xmlns:a16="http://schemas.microsoft.com/office/drawing/2014/main" id="{AE6BF99F-954A-4D11-8A8B-72911B00257E}"/>
              </a:ext>
            </a:extLst>
          </p:cNvPr>
          <p:cNvPicPr>
            <a:picLocks noChangeAspect="1"/>
          </p:cNvPicPr>
          <p:nvPr/>
        </p:nvPicPr>
        <p:blipFill rotWithShape="1">
          <a:blip r:embed="rId4">
            <a:clrChange>
              <a:clrFrom>
                <a:srgbClr val="FFFFFF"/>
              </a:clrFrom>
              <a:clrTo>
                <a:srgbClr val="FFFFFF">
                  <a:alpha val="0"/>
                </a:srgbClr>
              </a:clrTo>
            </a:clrChange>
          </a:blip>
          <a:srcRect t="1876" r="66942" b="28344"/>
          <a:stretch/>
        </p:blipFill>
        <p:spPr>
          <a:xfrm>
            <a:off x="2095980" y="4449739"/>
            <a:ext cx="1746144" cy="2104380"/>
          </a:xfrm>
          <a:prstGeom prst="rect">
            <a:avLst/>
          </a:prstGeom>
        </p:spPr>
      </p:pic>
      <p:sp>
        <p:nvSpPr>
          <p:cNvPr id="4" name="Retângulo 3">
            <a:extLst>
              <a:ext uri="{FF2B5EF4-FFF2-40B4-BE49-F238E27FC236}">
                <a16:creationId xmlns:a16="http://schemas.microsoft.com/office/drawing/2014/main" id="{3418BE3E-3569-4087-8E5E-65D01FD34D25}"/>
              </a:ext>
            </a:extLst>
          </p:cNvPr>
          <p:cNvSpPr/>
          <p:nvPr/>
        </p:nvSpPr>
        <p:spPr>
          <a:xfrm>
            <a:off x="2822640" y="6532060"/>
            <a:ext cx="6096000" cy="369332"/>
          </a:xfrm>
          <a:prstGeom prst="rect">
            <a:avLst/>
          </a:prstGeom>
        </p:spPr>
        <p:txBody>
          <a:bodyPr>
            <a:spAutoFit/>
          </a:bodyPr>
          <a:lstStyle/>
          <a:p>
            <a:r>
              <a:rPr lang="pt-BR" sz="1400" dirty="0"/>
              <a:t>Fonte:</a:t>
            </a:r>
            <a:r>
              <a:rPr lang="pt-BR" dirty="0"/>
              <a:t> </a:t>
            </a:r>
            <a:r>
              <a:rPr lang="pt-BR" sz="1000" dirty="0"/>
              <a:t>https://cinesiologiaemfisioerapia.blogspot.com/2012/02/miologia-o-que-sao-os-musculos.html</a:t>
            </a:r>
          </a:p>
        </p:txBody>
      </p:sp>
      <p:grpSp>
        <p:nvGrpSpPr>
          <p:cNvPr id="13" name="Agrupar 12">
            <a:extLst>
              <a:ext uri="{FF2B5EF4-FFF2-40B4-BE49-F238E27FC236}">
                <a16:creationId xmlns:a16="http://schemas.microsoft.com/office/drawing/2014/main" id="{2EA97CD1-66C3-4868-AD04-E28349BB6085}"/>
              </a:ext>
            </a:extLst>
          </p:cNvPr>
          <p:cNvGrpSpPr/>
          <p:nvPr/>
        </p:nvGrpSpPr>
        <p:grpSpPr>
          <a:xfrm>
            <a:off x="4813472" y="4366071"/>
            <a:ext cx="2304218" cy="2188048"/>
            <a:chOff x="4482730" y="4068497"/>
            <a:chExt cx="2842249" cy="2604363"/>
          </a:xfrm>
        </p:grpSpPr>
        <p:pic>
          <p:nvPicPr>
            <p:cNvPr id="9" name="Imagem 8">
              <a:extLst>
                <a:ext uri="{FF2B5EF4-FFF2-40B4-BE49-F238E27FC236}">
                  <a16:creationId xmlns:a16="http://schemas.microsoft.com/office/drawing/2014/main" id="{9492399A-8C42-4AD3-89A5-1397A663CC1B}"/>
                </a:ext>
              </a:extLst>
            </p:cNvPr>
            <p:cNvPicPr>
              <a:picLocks noChangeAspect="1"/>
            </p:cNvPicPr>
            <p:nvPr/>
          </p:nvPicPr>
          <p:blipFill rotWithShape="1">
            <a:blip r:embed="rId4">
              <a:clrChange>
                <a:clrFrom>
                  <a:srgbClr val="FFFFFF"/>
                </a:clrFrom>
                <a:clrTo>
                  <a:srgbClr val="FFFFFF">
                    <a:alpha val="0"/>
                  </a:srgbClr>
                </a:clrTo>
              </a:clrChange>
            </a:blip>
            <a:srcRect l="32490" t="1876" r="29266" b="28344"/>
            <a:stretch/>
          </p:blipFill>
          <p:spPr>
            <a:xfrm>
              <a:off x="4482730" y="4168084"/>
              <a:ext cx="2404453" cy="2504776"/>
            </a:xfrm>
            <a:prstGeom prst="rect">
              <a:avLst/>
            </a:prstGeom>
          </p:spPr>
        </p:pic>
        <p:sp>
          <p:nvSpPr>
            <p:cNvPr id="6" name="Retângulo 5">
              <a:extLst>
                <a:ext uri="{FF2B5EF4-FFF2-40B4-BE49-F238E27FC236}">
                  <a16:creationId xmlns:a16="http://schemas.microsoft.com/office/drawing/2014/main" id="{394E918A-1FD9-4EE5-812D-D10D9DC5C979}"/>
                </a:ext>
              </a:extLst>
            </p:cNvPr>
            <p:cNvSpPr/>
            <p:nvPr/>
          </p:nvSpPr>
          <p:spPr>
            <a:xfrm>
              <a:off x="6400800" y="4068497"/>
              <a:ext cx="924179" cy="179728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grpSp>
      <p:grpSp>
        <p:nvGrpSpPr>
          <p:cNvPr id="7" name="Agrupar 6">
            <a:extLst>
              <a:ext uri="{FF2B5EF4-FFF2-40B4-BE49-F238E27FC236}">
                <a16:creationId xmlns:a16="http://schemas.microsoft.com/office/drawing/2014/main" id="{07E1F5F5-0EE4-4285-A82A-B223EB84F117}"/>
              </a:ext>
            </a:extLst>
          </p:cNvPr>
          <p:cNvGrpSpPr/>
          <p:nvPr/>
        </p:nvGrpSpPr>
        <p:grpSpPr>
          <a:xfrm>
            <a:off x="7488264" y="4449739"/>
            <a:ext cx="2228391" cy="2231458"/>
            <a:chOff x="9443283" y="4027284"/>
            <a:chExt cx="2748716" cy="2656033"/>
          </a:xfrm>
        </p:grpSpPr>
        <p:pic>
          <p:nvPicPr>
            <p:cNvPr id="11" name="Imagem 10">
              <a:extLst>
                <a:ext uri="{FF2B5EF4-FFF2-40B4-BE49-F238E27FC236}">
                  <a16:creationId xmlns:a16="http://schemas.microsoft.com/office/drawing/2014/main" id="{B5EFEEC3-A63B-4EF0-948C-2A3DCC625D0D}"/>
                </a:ext>
              </a:extLst>
            </p:cNvPr>
            <p:cNvPicPr>
              <a:picLocks noChangeAspect="1"/>
            </p:cNvPicPr>
            <p:nvPr/>
          </p:nvPicPr>
          <p:blipFill rotWithShape="1">
            <a:blip r:embed="rId4">
              <a:clrChange>
                <a:clrFrom>
                  <a:srgbClr val="FFFFFF"/>
                </a:clrFrom>
                <a:clrTo>
                  <a:srgbClr val="FFFFFF">
                    <a:alpha val="0"/>
                  </a:srgbClr>
                </a:clrTo>
              </a:clrChange>
            </a:blip>
            <a:srcRect l="61756" t="1876" b="28344"/>
            <a:stretch/>
          </p:blipFill>
          <p:spPr>
            <a:xfrm>
              <a:off x="9787546" y="4027284"/>
              <a:ext cx="2404453" cy="2504776"/>
            </a:xfrm>
            <a:prstGeom prst="rect">
              <a:avLst/>
            </a:prstGeom>
          </p:spPr>
        </p:pic>
        <p:sp>
          <p:nvSpPr>
            <p:cNvPr id="12" name="Retângulo 11">
              <a:extLst>
                <a:ext uri="{FF2B5EF4-FFF2-40B4-BE49-F238E27FC236}">
                  <a16:creationId xmlns:a16="http://schemas.microsoft.com/office/drawing/2014/main" id="{AAB7CD4F-CDD1-4F69-8469-491B0A98FFD6}"/>
                </a:ext>
              </a:extLst>
            </p:cNvPr>
            <p:cNvSpPr/>
            <p:nvPr/>
          </p:nvSpPr>
          <p:spPr>
            <a:xfrm rot="19940793">
              <a:off x="9443283" y="4886036"/>
              <a:ext cx="709288" cy="179728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grpSp>
      <p:sp>
        <p:nvSpPr>
          <p:cNvPr id="14" name="Retângulo 13">
            <a:extLst>
              <a:ext uri="{FF2B5EF4-FFF2-40B4-BE49-F238E27FC236}">
                <a16:creationId xmlns:a16="http://schemas.microsoft.com/office/drawing/2014/main" id="{E93D1AAC-571F-4625-B721-1B5E64F28AFD}"/>
              </a:ext>
            </a:extLst>
          </p:cNvPr>
          <p:cNvSpPr/>
          <p:nvPr/>
        </p:nvSpPr>
        <p:spPr>
          <a:xfrm>
            <a:off x="1" y="3925101"/>
            <a:ext cx="12192000" cy="461665"/>
          </a:xfrm>
          <a:prstGeom prst="rect">
            <a:avLst/>
          </a:prstGeom>
        </p:spPr>
        <p:txBody>
          <a:bodyPr wrap="square">
            <a:spAutoFit/>
          </a:bodyPr>
          <a:lstStyle/>
          <a:p>
            <a:pPr algn="ctr"/>
            <a:r>
              <a:rPr lang="pt-BR" sz="2400" b="1" dirty="0"/>
              <a:t>Ações Musculares</a:t>
            </a:r>
          </a:p>
        </p:txBody>
      </p:sp>
    </p:spTree>
    <p:extLst>
      <p:ext uri="{BB962C8B-B14F-4D97-AF65-F5344CB8AC3E}">
        <p14:creationId xmlns:p14="http://schemas.microsoft.com/office/powerpoint/2010/main" val="355911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D9080F3C-DA72-75C6-7725-F75FAD83E09B}"/>
              </a:ext>
            </a:extLst>
          </p:cNvPr>
          <p:cNvPicPr>
            <a:picLocks noChangeAspect="1"/>
          </p:cNvPicPr>
          <p:nvPr/>
        </p:nvPicPr>
        <p:blipFill>
          <a:blip r:embed="rId3"/>
          <a:stretch>
            <a:fillRect/>
          </a:stretch>
        </p:blipFill>
        <p:spPr>
          <a:xfrm>
            <a:off x="1391601" y="-3042403"/>
            <a:ext cx="9408797" cy="5253011"/>
          </a:xfrm>
          <a:prstGeom prst="rect">
            <a:avLst/>
          </a:prstGeom>
        </p:spPr>
      </p:pic>
      <p:sp>
        <p:nvSpPr>
          <p:cNvPr id="8" name="CaixaDeTexto 7">
            <a:extLst>
              <a:ext uri="{FF2B5EF4-FFF2-40B4-BE49-F238E27FC236}">
                <a16:creationId xmlns:a16="http://schemas.microsoft.com/office/drawing/2014/main" id="{6E1DCE77-1CBA-09DF-04BA-7507A86048CE}"/>
              </a:ext>
            </a:extLst>
          </p:cNvPr>
          <p:cNvSpPr txBox="1"/>
          <p:nvPr/>
        </p:nvSpPr>
        <p:spPr>
          <a:xfrm>
            <a:off x="1605062" y="398726"/>
            <a:ext cx="8531159" cy="830997"/>
          </a:xfrm>
          <a:prstGeom prst="rect">
            <a:avLst/>
          </a:prstGeom>
          <a:noFill/>
        </p:spPr>
        <p:txBody>
          <a:bodyPr wrap="square" rtlCol="0">
            <a:spAutoFit/>
          </a:bodyPr>
          <a:lstStyle/>
          <a:p>
            <a:pPr algn="ctr"/>
            <a:r>
              <a:rPr lang="pt-BR" sz="4800" b="1" i="1" dirty="0">
                <a:solidFill>
                  <a:schemeClr val="bg1"/>
                </a:solidFill>
                <a:latin typeface="Okana Black Oblique" pitchFamily="2" charset="0"/>
              </a:rPr>
              <a:t>2 - Definições de termos</a:t>
            </a:r>
          </a:p>
        </p:txBody>
      </p:sp>
      <p:sp>
        <p:nvSpPr>
          <p:cNvPr id="10" name="CaixaDeTexto 9">
            <a:extLst>
              <a:ext uri="{FF2B5EF4-FFF2-40B4-BE49-F238E27FC236}">
                <a16:creationId xmlns:a16="http://schemas.microsoft.com/office/drawing/2014/main" id="{C697F488-F7FE-46A5-87C5-48AA582BC2D0}"/>
              </a:ext>
            </a:extLst>
          </p:cNvPr>
          <p:cNvSpPr txBox="1"/>
          <p:nvPr/>
        </p:nvSpPr>
        <p:spPr>
          <a:xfrm>
            <a:off x="-116491" y="2330921"/>
            <a:ext cx="12424979" cy="769441"/>
          </a:xfrm>
          <a:prstGeom prst="rect">
            <a:avLst/>
          </a:prstGeom>
          <a:noFill/>
        </p:spPr>
        <p:txBody>
          <a:bodyPr wrap="square" rtlCol="0">
            <a:spAutoFit/>
          </a:bodyPr>
          <a:lstStyle/>
          <a:p>
            <a:pPr algn="ctr"/>
            <a:r>
              <a:rPr lang="pt-BR" sz="4400" b="1" i="1" dirty="0">
                <a:solidFill>
                  <a:schemeClr val="accent5">
                    <a:lumMod val="60000"/>
                    <a:lumOff val="40000"/>
                  </a:schemeClr>
                </a:solidFill>
                <a:latin typeface="Okana Black Oblique" pitchFamily="2" charset="0"/>
              </a:rPr>
              <a:t>Treinamento</a:t>
            </a:r>
            <a:r>
              <a:rPr lang="pt-BR" sz="4400" b="1" i="1" dirty="0">
                <a:latin typeface="Okana Black Oblique" pitchFamily="2" charset="0"/>
              </a:rPr>
              <a:t> de Força aplicado a rotina de atletas de </a:t>
            </a:r>
            <a:r>
              <a:rPr lang="pt-BR" sz="4400" b="1" i="1" dirty="0" err="1">
                <a:latin typeface="Okana Black Oblique" pitchFamily="2" charset="0"/>
              </a:rPr>
              <a:t>Endurance</a:t>
            </a:r>
            <a:endParaRPr lang="pt-BR" sz="4400" b="1" i="1" dirty="0">
              <a:latin typeface="Okana Black Oblique" pitchFamily="2" charset="0"/>
            </a:endParaRPr>
          </a:p>
        </p:txBody>
      </p:sp>
      <p:sp>
        <p:nvSpPr>
          <p:cNvPr id="5" name="Retângulo 4">
            <a:extLst>
              <a:ext uri="{FF2B5EF4-FFF2-40B4-BE49-F238E27FC236}">
                <a16:creationId xmlns:a16="http://schemas.microsoft.com/office/drawing/2014/main" id="{91A41299-2AE6-4849-B479-09C88346080E}"/>
              </a:ext>
            </a:extLst>
          </p:cNvPr>
          <p:cNvSpPr/>
          <p:nvPr/>
        </p:nvSpPr>
        <p:spPr>
          <a:xfrm>
            <a:off x="455110" y="3524937"/>
            <a:ext cx="11247264" cy="2431435"/>
          </a:xfrm>
          <a:prstGeom prst="rect">
            <a:avLst/>
          </a:prstGeom>
        </p:spPr>
        <p:txBody>
          <a:bodyPr wrap="square">
            <a:spAutoFit/>
          </a:bodyPr>
          <a:lstStyle/>
          <a:p>
            <a:r>
              <a:rPr lang="pt-BR" sz="3200" dirty="0"/>
              <a:t>Processo organizado e sistematizado que tem por objetivos:</a:t>
            </a:r>
          </a:p>
          <a:p>
            <a:endParaRPr lang="pt-BR" dirty="0"/>
          </a:p>
          <a:p>
            <a:pPr marL="457200" indent="-457200">
              <a:buFont typeface="Wingdings" panose="05000000000000000000" pitchFamily="2" charset="2"/>
              <a:buChar char="Ø"/>
            </a:pPr>
            <a:r>
              <a:rPr lang="pt-BR" sz="3200" dirty="0"/>
              <a:t>promover ajustes funcionais e estruturais;</a:t>
            </a:r>
          </a:p>
          <a:p>
            <a:pPr marL="457200" indent="-457200">
              <a:buFont typeface="Wingdings" panose="05000000000000000000" pitchFamily="2" charset="2"/>
              <a:buChar char="Ø"/>
            </a:pPr>
            <a:r>
              <a:rPr lang="pt-BR" sz="3200" dirty="0"/>
              <a:t>aprimorar habilidades e capacidades físicas;</a:t>
            </a:r>
          </a:p>
          <a:p>
            <a:pPr marL="457200" indent="-457200">
              <a:buFont typeface="Wingdings" panose="05000000000000000000" pitchFamily="2" charset="2"/>
              <a:buChar char="Ø"/>
            </a:pPr>
            <a:r>
              <a:rPr lang="pt-BR" sz="3200" dirty="0"/>
              <a:t>melhorar o desempenho em tarefas motoras.</a:t>
            </a:r>
          </a:p>
        </p:txBody>
      </p:sp>
      <p:sp>
        <p:nvSpPr>
          <p:cNvPr id="3" name="Retângulo 2">
            <a:extLst>
              <a:ext uri="{FF2B5EF4-FFF2-40B4-BE49-F238E27FC236}">
                <a16:creationId xmlns:a16="http://schemas.microsoft.com/office/drawing/2014/main" id="{700060BB-93EC-4AE4-8B1E-0B69ECFABA5F}"/>
              </a:ext>
            </a:extLst>
          </p:cNvPr>
          <p:cNvSpPr/>
          <p:nvPr/>
        </p:nvSpPr>
        <p:spPr>
          <a:xfrm>
            <a:off x="0" y="6596390"/>
            <a:ext cx="12209258" cy="261610"/>
          </a:xfrm>
          <a:prstGeom prst="rect">
            <a:avLst/>
          </a:prstGeom>
        </p:spPr>
        <p:txBody>
          <a:bodyPr wrap="square">
            <a:spAutoFit/>
          </a:bodyPr>
          <a:lstStyle/>
          <a:p>
            <a:r>
              <a:rPr lang="pt-BR" sz="1100" dirty="0"/>
              <a:t>ROSCHEL, Hamilton; TRICOLI, </a:t>
            </a:r>
            <a:r>
              <a:rPr lang="pt-BR" sz="1100" dirty="0" err="1"/>
              <a:t>Valmor</a:t>
            </a:r>
            <a:r>
              <a:rPr lang="pt-BR" sz="1100" dirty="0"/>
              <a:t>; UGRINOWITSCH, Carlos. Treinamento físico: considerações práticas e científicas. Revista Brasileira de Educação Física e Esporte, v. 25, p. 53-65, 2011.</a:t>
            </a:r>
          </a:p>
        </p:txBody>
      </p:sp>
    </p:spTree>
    <p:extLst>
      <p:ext uri="{BB962C8B-B14F-4D97-AF65-F5344CB8AC3E}">
        <p14:creationId xmlns:p14="http://schemas.microsoft.com/office/powerpoint/2010/main" val="131935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D9080F3C-DA72-75C6-7725-F75FAD83E09B}"/>
              </a:ext>
            </a:extLst>
          </p:cNvPr>
          <p:cNvPicPr>
            <a:picLocks noChangeAspect="1"/>
          </p:cNvPicPr>
          <p:nvPr/>
        </p:nvPicPr>
        <p:blipFill>
          <a:blip r:embed="rId3"/>
          <a:stretch>
            <a:fillRect/>
          </a:stretch>
        </p:blipFill>
        <p:spPr>
          <a:xfrm>
            <a:off x="1391601" y="-3042403"/>
            <a:ext cx="9408797" cy="5253011"/>
          </a:xfrm>
          <a:prstGeom prst="rect">
            <a:avLst/>
          </a:prstGeom>
        </p:spPr>
      </p:pic>
      <p:sp>
        <p:nvSpPr>
          <p:cNvPr id="8" name="CaixaDeTexto 7">
            <a:extLst>
              <a:ext uri="{FF2B5EF4-FFF2-40B4-BE49-F238E27FC236}">
                <a16:creationId xmlns:a16="http://schemas.microsoft.com/office/drawing/2014/main" id="{6E1DCE77-1CBA-09DF-04BA-7507A86048CE}"/>
              </a:ext>
            </a:extLst>
          </p:cNvPr>
          <p:cNvSpPr txBox="1"/>
          <p:nvPr/>
        </p:nvSpPr>
        <p:spPr>
          <a:xfrm>
            <a:off x="1605062" y="398726"/>
            <a:ext cx="8531159" cy="830997"/>
          </a:xfrm>
          <a:prstGeom prst="rect">
            <a:avLst/>
          </a:prstGeom>
          <a:noFill/>
        </p:spPr>
        <p:txBody>
          <a:bodyPr wrap="square" rtlCol="0">
            <a:spAutoFit/>
          </a:bodyPr>
          <a:lstStyle/>
          <a:p>
            <a:pPr algn="ctr"/>
            <a:r>
              <a:rPr lang="pt-BR" sz="4800" b="1" i="1" dirty="0">
                <a:solidFill>
                  <a:schemeClr val="bg1"/>
                </a:solidFill>
                <a:latin typeface="Okana Black Oblique" pitchFamily="2" charset="0"/>
              </a:rPr>
              <a:t>2 - Definições de termos</a:t>
            </a:r>
          </a:p>
        </p:txBody>
      </p:sp>
      <p:sp>
        <p:nvSpPr>
          <p:cNvPr id="10" name="CaixaDeTexto 9">
            <a:extLst>
              <a:ext uri="{FF2B5EF4-FFF2-40B4-BE49-F238E27FC236}">
                <a16:creationId xmlns:a16="http://schemas.microsoft.com/office/drawing/2014/main" id="{C697F488-F7FE-46A5-87C5-48AA582BC2D0}"/>
              </a:ext>
            </a:extLst>
          </p:cNvPr>
          <p:cNvSpPr txBox="1"/>
          <p:nvPr/>
        </p:nvSpPr>
        <p:spPr>
          <a:xfrm>
            <a:off x="-116491" y="2330921"/>
            <a:ext cx="12424979" cy="769441"/>
          </a:xfrm>
          <a:prstGeom prst="rect">
            <a:avLst/>
          </a:prstGeom>
          <a:noFill/>
        </p:spPr>
        <p:txBody>
          <a:bodyPr wrap="square" rtlCol="0">
            <a:spAutoFit/>
          </a:bodyPr>
          <a:lstStyle/>
          <a:p>
            <a:pPr algn="ctr"/>
            <a:r>
              <a:rPr lang="pt-BR" sz="4400" b="1" i="1" dirty="0">
                <a:latin typeface="Okana Black Oblique" pitchFamily="2" charset="0"/>
              </a:rPr>
              <a:t>Treinamento de Força aplicado a </a:t>
            </a:r>
            <a:r>
              <a:rPr lang="pt-BR" sz="4400" b="1" i="1" dirty="0">
                <a:solidFill>
                  <a:schemeClr val="accent5">
                    <a:lumMod val="60000"/>
                    <a:lumOff val="40000"/>
                  </a:schemeClr>
                </a:solidFill>
                <a:latin typeface="Okana Black Oblique" pitchFamily="2" charset="0"/>
              </a:rPr>
              <a:t>rotina</a:t>
            </a:r>
            <a:r>
              <a:rPr lang="pt-BR" sz="4400" b="1" i="1" dirty="0">
                <a:latin typeface="Okana Black Oblique" pitchFamily="2" charset="0"/>
              </a:rPr>
              <a:t> de atletas de </a:t>
            </a:r>
            <a:r>
              <a:rPr lang="pt-BR" sz="4400" b="1" i="1" dirty="0" err="1">
                <a:latin typeface="Okana Black Oblique" pitchFamily="2" charset="0"/>
              </a:rPr>
              <a:t>Endurance</a:t>
            </a:r>
            <a:endParaRPr lang="pt-BR" sz="4400" b="1" i="1" dirty="0">
              <a:latin typeface="Okana Black Oblique" pitchFamily="2" charset="0"/>
            </a:endParaRPr>
          </a:p>
        </p:txBody>
      </p:sp>
      <p:pic>
        <p:nvPicPr>
          <p:cNvPr id="3" name="Imagem 2">
            <a:extLst>
              <a:ext uri="{FF2B5EF4-FFF2-40B4-BE49-F238E27FC236}">
                <a16:creationId xmlns:a16="http://schemas.microsoft.com/office/drawing/2014/main" id="{FFDA877B-F6FB-4E8A-87CE-592DA426774E}"/>
              </a:ext>
            </a:extLst>
          </p:cNvPr>
          <p:cNvPicPr>
            <a:picLocks noChangeAspect="1"/>
          </p:cNvPicPr>
          <p:nvPr/>
        </p:nvPicPr>
        <p:blipFill>
          <a:blip r:embed="rId4"/>
          <a:stretch>
            <a:fillRect/>
          </a:stretch>
        </p:blipFill>
        <p:spPr>
          <a:xfrm>
            <a:off x="4535308" y="3429000"/>
            <a:ext cx="3121384" cy="3121384"/>
          </a:xfrm>
          <a:prstGeom prst="rect">
            <a:avLst/>
          </a:prstGeom>
        </p:spPr>
      </p:pic>
    </p:spTree>
    <p:extLst>
      <p:ext uri="{BB962C8B-B14F-4D97-AF65-F5344CB8AC3E}">
        <p14:creationId xmlns:p14="http://schemas.microsoft.com/office/powerpoint/2010/main" val="358312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D9080F3C-DA72-75C6-7725-F75FAD83E09B}"/>
              </a:ext>
            </a:extLst>
          </p:cNvPr>
          <p:cNvPicPr>
            <a:picLocks noChangeAspect="1"/>
          </p:cNvPicPr>
          <p:nvPr/>
        </p:nvPicPr>
        <p:blipFill>
          <a:blip r:embed="rId3"/>
          <a:stretch>
            <a:fillRect/>
          </a:stretch>
        </p:blipFill>
        <p:spPr>
          <a:xfrm>
            <a:off x="1391601" y="-3042403"/>
            <a:ext cx="9408797" cy="5253011"/>
          </a:xfrm>
          <a:prstGeom prst="rect">
            <a:avLst/>
          </a:prstGeom>
        </p:spPr>
      </p:pic>
      <p:sp>
        <p:nvSpPr>
          <p:cNvPr id="8" name="CaixaDeTexto 7">
            <a:extLst>
              <a:ext uri="{FF2B5EF4-FFF2-40B4-BE49-F238E27FC236}">
                <a16:creationId xmlns:a16="http://schemas.microsoft.com/office/drawing/2014/main" id="{6E1DCE77-1CBA-09DF-04BA-7507A86048CE}"/>
              </a:ext>
            </a:extLst>
          </p:cNvPr>
          <p:cNvSpPr txBox="1"/>
          <p:nvPr/>
        </p:nvSpPr>
        <p:spPr>
          <a:xfrm>
            <a:off x="1605062" y="398726"/>
            <a:ext cx="8531159" cy="830997"/>
          </a:xfrm>
          <a:prstGeom prst="rect">
            <a:avLst/>
          </a:prstGeom>
          <a:noFill/>
        </p:spPr>
        <p:txBody>
          <a:bodyPr wrap="square" rtlCol="0">
            <a:spAutoFit/>
          </a:bodyPr>
          <a:lstStyle/>
          <a:p>
            <a:pPr algn="ctr"/>
            <a:r>
              <a:rPr lang="pt-BR" sz="4800" b="1" i="1" dirty="0">
                <a:solidFill>
                  <a:schemeClr val="bg1"/>
                </a:solidFill>
                <a:latin typeface="Okana Black Oblique" pitchFamily="2" charset="0"/>
              </a:rPr>
              <a:t>2 - Definições de termos</a:t>
            </a:r>
          </a:p>
        </p:txBody>
      </p:sp>
      <p:sp>
        <p:nvSpPr>
          <p:cNvPr id="10" name="CaixaDeTexto 9">
            <a:extLst>
              <a:ext uri="{FF2B5EF4-FFF2-40B4-BE49-F238E27FC236}">
                <a16:creationId xmlns:a16="http://schemas.microsoft.com/office/drawing/2014/main" id="{C697F488-F7FE-46A5-87C5-48AA582BC2D0}"/>
              </a:ext>
            </a:extLst>
          </p:cNvPr>
          <p:cNvSpPr txBox="1"/>
          <p:nvPr/>
        </p:nvSpPr>
        <p:spPr>
          <a:xfrm>
            <a:off x="-116491" y="3770615"/>
            <a:ext cx="12424979" cy="769441"/>
          </a:xfrm>
          <a:prstGeom prst="rect">
            <a:avLst/>
          </a:prstGeom>
          <a:noFill/>
        </p:spPr>
        <p:txBody>
          <a:bodyPr wrap="square" rtlCol="0">
            <a:spAutoFit/>
          </a:bodyPr>
          <a:lstStyle/>
          <a:p>
            <a:pPr algn="ctr"/>
            <a:r>
              <a:rPr lang="pt-BR" sz="4400" b="1" i="1" dirty="0">
                <a:solidFill>
                  <a:schemeClr val="accent5">
                    <a:lumMod val="60000"/>
                    <a:lumOff val="40000"/>
                  </a:schemeClr>
                </a:solidFill>
                <a:latin typeface="Okana Black Oblique" pitchFamily="2" charset="0"/>
              </a:rPr>
              <a:t>Treinamento de Força aplicado a rotina de atletas de </a:t>
            </a:r>
            <a:r>
              <a:rPr lang="pt-BR" sz="4400" b="1" i="1" dirty="0" err="1">
                <a:solidFill>
                  <a:schemeClr val="accent5">
                    <a:lumMod val="60000"/>
                    <a:lumOff val="40000"/>
                  </a:schemeClr>
                </a:solidFill>
                <a:latin typeface="Okana Black Oblique" pitchFamily="2" charset="0"/>
              </a:rPr>
              <a:t>Endurance</a:t>
            </a:r>
            <a:endParaRPr lang="pt-BR" sz="4400" b="1" i="1" dirty="0">
              <a:solidFill>
                <a:schemeClr val="accent5">
                  <a:lumMod val="60000"/>
                  <a:lumOff val="40000"/>
                </a:schemeClr>
              </a:solidFill>
              <a:latin typeface="Okana Black Oblique" pitchFamily="2" charset="0"/>
            </a:endParaRPr>
          </a:p>
        </p:txBody>
      </p:sp>
    </p:spTree>
    <p:extLst>
      <p:ext uri="{BB962C8B-B14F-4D97-AF65-F5344CB8AC3E}">
        <p14:creationId xmlns:p14="http://schemas.microsoft.com/office/powerpoint/2010/main" val="3193420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Arredondado 3">
            <a:extLst>
              <a:ext uri="{FF2B5EF4-FFF2-40B4-BE49-F238E27FC236}">
                <a16:creationId xmlns:a16="http://schemas.microsoft.com/office/drawing/2014/main" id="{612722A9-2A68-9AE5-9E8B-AB494F8EFF87}"/>
              </a:ext>
            </a:extLst>
          </p:cNvPr>
          <p:cNvSpPr/>
          <p:nvPr/>
        </p:nvSpPr>
        <p:spPr>
          <a:xfrm rot="5400000">
            <a:off x="-592316" y="476896"/>
            <a:ext cx="6914706" cy="5904205"/>
          </a:xfrm>
          <a:custGeom>
            <a:avLst/>
            <a:gdLst>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0 w 6858000"/>
              <a:gd name="connsiteY7" fmla="*/ 5695992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595424 w 6858000"/>
              <a:gd name="connsiteY7" fmla="*/ 4512234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1 w 6858000"/>
              <a:gd name="connsiteY7" fmla="*/ 5589667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479468 w 6858000"/>
              <a:gd name="connsiteY6" fmla="*/ 5091478 h 6835218"/>
              <a:gd name="connsiteX7" fmla="*/ 1 w 6858000"/>
              <a:gd name="connsiteY7" fmla="*/ 5589667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777180 w 6858000"/>
              <a:gd name="connsiteY6" fmla="*/ 5665636 h 6835218"/>
              <a:gd name="connsiteX7" fmla="*/ 1 w 6858000"/>
              <a:gd name="connsiteY7" fmla="*/ 5589667 h 6835218"/>
              <a:gd name="connsiteX8" fmla="*/ 0 w 6858000"/>
              <a:gd name="connsiteY8" fmla="*/ 1139226 h 6835218"/>
              <a:gd name="connsiteX0" fmla="*/ 0 w 6867302"/>
              <a:gd name="connsiteY0" fmla="*/ 1139226 h 6112947"/>
              <a:gd name="connsiteX1" fmla="*/ 1139226 w 6867302"/>
              <a:gd name="connsiteY1" fmla="*/ 0 h 6112947"/>
              <a:gd name="connsiteX2" fmla="*/ 5718774 w 6867302"/>
              <a:gd name="connsiteY2" fmla="*/ 0 h 6112947"/>
              <a:gd name="connsiteX3" fmla="*/ 6858000 w 6867302"/>
              <a:gd name="connsiteY3" fmla="*/ 1139226 h 6112947"/>
              <a:gd name="connsiteX4" fmla="*/ 6858000 w 6867302"/>
              <a:gd name="connsiteY4" fmla="*/ 5695992 h 6112947"/>
              <a:gd name="connsiteX5" fmla="*/ 6349639 w 6867302"/>
              <a:gd name="connsiteY5" fmla="*/ 6055497 h 6112947"/>
              <a:gd name="connsiteX6" fmla="*/ 1777180 w 6867302"/>
              <a:gd name="connsiteY6" fmla="*/ 5665636 h 6112947"/>
              <a:gd name="connsiteX7" fmla="*/ 1 w 6867302"/>
              <a:gd name="connsiteY7" fmla="*/ 5589667 h 6112947"/>
              <a:gd name="connsiteX8" fmla="*/ 0 w 6867302"/>
              <a:gd name="connsiteY8" fmla="*/ 1139226 h 6112947"/>
              <a:gd name="connsiteX0" fmla="*/ 4126 w 6871428"/>
              <a:gd name="connsiteY0" fmla="*/ 1139843 h 6113564"/>
              <a:gd name="connsiteX1" fmla="*/ 1143352 w 6871428"/>
              <a:gd name="connsiteY1" fmla="*/ 617 h 6113564"/>
              <a:gd name="connsiteX2" fmla="*/ 5722900 w 6871428"/>
              <a:gd name="connsiteY2" fmla="*/ 617 h 6113564"/>
              <a:gd name="connsiteX3" fmla="*/ 6862126 w 6871428"/>
              <a:gd name="connsiteY3" fmla="*/ 1139843 h 6113564"/>
              <a:gd name="connsiteX4" fmla="*/ 6862126 w 6871428"/>
              <a:gd name="connsiteY4" fmla="*/ 5696609 h 6113564"/>
              <a:gd name="connsiteX5" fmla="*/ 6353765 w 6871428"/>
              <a:gd name="connsiteY5" fmla="*/ 6056114 h 6113564"/>
              <a:gd name="connsiteX6" fmla="*/ 1781306 w 6871428"/>
              <a:gd name="connsiteY6" fmla="*/ 5666253 h 6113564"/>
              <a:gd name="connsiteX7" fmla="*/ 4127 w 6871428"/>
              <a:gd name="connsiteY7" fmla="*/ 5590284 h 6113564"/>
              <a:gd name="connsiteX8" fmla="*/ 4126 w 6871428"/>
              <a:gd name="connsiteY8" fmla="*/ 1139843 h 6113564"/>
              <a:gd name="connsiteX0" fmla="*/ 4126 w 6872557"/>
              <a:gd name="connsiteY0" fmla="*/ 1139843 h 6113564"/>
              <a:gd name="connsiteX1" fmla="*/ 1143352 w 6872557"/>
              <a:gd name="connsiteY1" fmla="*/ 617 h 6113564"/>
              <a:gd name="connsiteX2" fmla="*/ 5722900 w 6872557"/>
              <a:gd name="connsiteY2" fmla="*/ 617 h 6113564"/>
              <a:gd name="connsiteX3" fmla="*/ 6862126 w 6872557"/>
              <a:gd name="connsiteY3" fmla="*/ 1139843 h 6113564"/>
              <a:gd name="connsiteX4" fmla="*/ 6862126 w 6872557"/>
              <a:gd name="connsiteY4" fmla="*/ 5696609 h 6113564"/>
              <a:gd name="connsiteX5" fmla="*/ 6353765 w 6872557"/>
              <a:gd name="connsiteY5" fmla="*/ 6056114 h 6113564"/>
              <a:gd name="connsiteX6" fmla="*/ 1781306 w 6872557"/>
              <a:gd name="connsiteY6" fmla="*/ 5666253 h 6113564"/>
              <a:gd name="connsiteX7" fmla="*/ 4127 w 6872557"/>
              <a:gd name="connsiteY7" fmla="*/ 5590284 h 6113564"/>
              <a:gd name="connsiteX8" fmla="*/ 4126 w 6872557"/>
              <a:gd name="connsiteY8" fmla="*/ 1139843 h 611356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862126 w 6872557"/>
              <a:gd name="connsiteY4" fmla="*/ 5696609 h 6056114"/>
              <a:gd name="connsiteX5" fmla="*/ 6353765 w 6872557"/>
              <a:gd name="connsiteY5" fmla="*/ 6056114 h 6056114"/>
              <a:gd name="connsiteX6" fmla="*/ 1781306 w 6872557"/>
              <a:gd name="connsiteY6" fmla="*/ 5666253 h 6056114"/>
              <a:gd name="connsiteX7" fmla="*/ 4127 w 6872557"/>
              <a:gd name="connsiteY7" fmla="*/ 5590284 h 6056114"/>
              <a:gd name="connsiteX8" fmla="*/ 4126 w 6872557"/>
              <a:gd name="connsiteY8" fmla="*/ 1139843 h 605611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259617 w 6872557"/>
              <a:gd name="connsiteY4" fmla="*/ 4590823 h 6056114"/>
              <a:gd name="connsiteX5" fmla="*/ 6353765 w 6872557"/>
              <a:gd name="connsiteY5" fmla="*/ 6056114 h 6056114"/>
              <a:gd name="connsiteX6" fmla="*/ 1781306 w 6872557"/>
              <a:gd name="connsiteY6" fmla="*/ 5666253 h 6056114"/>
              <a:gd name="connsiteX7" fmla="*/ 4127 w 6872557"/>
              <a:gd name="connsiteY7" fmla="*/ 5590284 h 6056114"/>
              <a:gd name="connsiteX8" fmla="*/ 4126 w 6872557"/>
              <a:gd name="connsiteY8" fmla="*/ 1139843 h 605611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353765 w 6872557"/>
              <a:gd name="connsiteY4" fmla="*/ 6056114 h 6056114"/>
              <a:gd name="connsiteX5" fmla="*/ 1781306 w 6872557"/>
              <a:gd name="connsiteY5" fmla="*/ 5666253 h 6056114"/>
              <a:gd name="connsiteX6" fmla="*/ 4127 w 6872557"/>
              <a:gd name="connsiteY6" fmla="*/ 5590284 h 6056114"/>
              <a:gd name="connsiteX7" fmla="*/ 4126 w 6872557"/>
              <a:gd name="connsiteY7" fmla="*/ 1139843 h 6056114"/>
              <a:gd name="connsiteX0" fmla="*/ 4126 w 6899573"/>
              <a:gd name="connsiteY0" fmla="*/ 1139843 h 5891070"/>
              <a:gd name="connsiteX1" fmla="*/ 1143352 w 6899573"/>
              <a:gd name="connsiteY1" fmla="*/ 617 h 5891070"/>
              <a:gd name="connsiteX2" fmla="*/ 5722900 w 6899573"/>
              <a:gd name="connsiteY2" fmla="*/ 617 h 5891070"/>
              <a:gd name="connsiteX3" fmla="*/ 6862126 w 6899573"/>
              <a:gd name="connsiteY3" fmla="*/ 1139843 h 5891070"/>
              <a:gd name="connsiteX4" fmla="*/ 6899573 w 6899573"/>
              <a:gd name="connsiteY4" fmla="*/ 5652080 h 5891070"/>
              <a:gd name="connsiteX5" fmla="*/ 1781306 w 6899573"/>
              <a:gd name="connsiteY5" fmla="*/ 5666253 h 5891070"/>
              <a:gd name="connsiteX6" fmla="*/ 4127 w 6899573"/>
              <a:gd name="connsiteY6" fmla="*/ 5590284 h 5891070"/>
              <a:gd name="connsiteX7" fmla="*/ 4126 w 6899573"/>
              <a:gd name="connsiteY7" fmla="*/ 1139843 h 5891070"/>
              <a:gd name="connsiteX0" fmla="*/ 4126 w 6923195"/>
              <a:gd name="connsiteY0" fmla="*/ 1139843 h 5891070"/>
              <a:gd name="connsiteX1" fmla="*/ 1143352 w 6923195"/>
              <a:gd name="connsiteY1" fmla="*/ 617 h 5891070"/>
              <a:gd name="connsiteX2" fmla="*/ 5722900 w 6923195"/>
              <a:gd name="connsiteY2" fmla="*/ 617 h 5891070"/>
              <a:gd name="connsiteX3" fmla="*/ 6918836 w 6923195"/>
              <a:gd name="connsiteY3" fmla="*/ 1146932 h 5891070"/>
              <a:gd name="connsiteX4" fmla="*/ 6899573 w 6923195"/>
              <a:gd name="connsiteY4" fmla="*/ 5652080 h 5891070"/>
              <a:gd name="connsiteX5" fmla="*/ 1781306 w 6923195"/>
              <a:gd name="connsiteY5" fmla="*/ 5666253 h 5891070"/>
              <a:gd name="connsiteX6" fmla="*/ 4127 w 6923195"/>
              <a:gd name="connsiteY6" fmla="*/ 5590284 h 5891070"/>
              <a:gd name="connsiteX7" fmla="*/ 4126 w 6923195"/>
              <a:gd name="connsiteY7" fmla="*/ 1139843 h 5891070"/>
              <a:gd name="connsiteX0" fmla="*/ 4126 w 6918836"/>
              <a:gd name="connsiteY0" fmla="*/ 1139843 h 5891070"/>
              <a:gd name="connsiteX1" fmla="*/ 1143352 w 6918836"/>
              <a:gd name="connsiteY1" fmla="*/ 617 h 5891070"/>
              <a:gd name="connsiteX2" fmla="*/ 5722900 w 6918836"/>
              <a:gd name="connsiteY2" fmla="*/ 617 h 5891070"/>
              <a:gd name="connsiteX3" fmla="*/ 6918836 w 6918836"/>
              <a:gd name="connsiteY3" fmla="*/ 1146932 h 5891070"/>
              <a:gd name="connsiteX4" fmla="*/ 6899573 w 6918836"/>
              <a:gd name="connsiteY4" fmla="*/ 5652080 h 5891070"/>
              <a:gd name="connsiteX5" fmla="*/ 1781306 w 6918836"/>
              <a:gd name="connsiteY5" fmla="*/ 5666253 h 5891070"/>
              <a:gd name="connsiteX6" fmla="*/ 4127 w 6918836"/>
              <a:gd name="connsiteY6" fmla="*/ 5590284 h 5891070"/>
              <a:gd name="connsiteX7" fmla="*/ 4126 w 6918836"/>
              <a:gd name="connsiteY7" fmla="*/ 1139843 h 5891070"/>
              <a:gd name="connsiteX0" fmla="*/ 4126 w 6918836"/>
              <a:gd name="connsiteY0" fmla="*/ 1139843 h 5652080"/>
              <a:gd name="connsiteX1" fmla="*/ 1143352 w 6918836"/>
              <a:gd name="connsiteY1" fmla="*/ 617 h 5652080"/>
              <a:gd name="connsiteX2" fmla="*/ 5722900 w 6918836"/>
              <a:gd name="connsiteY2" fmla="*/ 617 h 5652080"/>
              <a:gd name="connsiteX3" fmla="*/ 6918836 w 6918836"/>
              <a:gd name="connsiteY3" fmla="*/ 1146932 h 5652080"/>
              <a:gd name="connsiteX4" fmla="*/ 6899573 w 6918836"/>
              <a:gd name="connsiteY4" fmla="*/ 5652080 h 5652080"/>
              <a:gd name="connsiteX5" fmla="*/ 4127 w 6918836"/>
              <a:gd name="connsiteY5" fmla="*/ 5590284 h 5652080"/>
              <a:gd name="connsiteX6" fmla="*/ 4126 w 6918836"/>
              <a:gd name="connsiteY6" fmla="*/ 1139843 h 5652080"/>
              <a:gd name="connsiteX0" fmla="*/ 4126 w 6918836"/>
              <a:gd name="connsiteY0" fmla="*/ 1139843 h 5661167"/>
              <a:gd name="connsiteX1" fmla="*/ 1143352 w 6918836"/>
              <a:gd name="connsiteY1" fmla="*/ 617 h 5661167"/>
              <a:gd name="connsiteX2" fmla="*/ 5722900 w 6918836"/>
              <a:gd name="connsiteY2" fmla="*/ 617 h 5661167"/>
              <a:gd name="connsiteX3" fmla="*/ 6918836 w 6918836"/>
              <a:gd name="connsiteY3" fmla="*/ 1146932 h 5661167"/>
              <a:gd name="connsiteX4" fmla="*/ 6899573 w 6918836"/>
              <a:gd name="connsiteY4" fmla="*/ 5652080 h 5661167"/>
              <a:gd name="connsiteX5" fmla="*/ 18304 w 6918836"/>
              <a:gd name="connsiteY5" fmla="*/ 5661167 h 5661167"/>
              <a:gd name="connsiteX6" fmla="*/ 4126 w 6918836"/>
              <a:gd name="connsiteY6" fmla="*/ 1139843 h 5661167"/>
              <a:gd name="connsiteX0" fmla="*/ 1485 w 6958725"/>
              <a:gd name="connsiteY0" fmla="*/ 1139843 h 5661167"/>
              <a:gd name="connsiteX1" fmla="*/ 1183241 w 6958725"/>
              <a:gd name="connsiteY1" fmla="*/ 617 h 5661167"/>
              <a:gd name="connsiteX2" fmla="*/ 5762789 w 6958725"/>
              <a:gd name="connsiteY2" fmla="*/ 617 h 5661167"/>
              <a:gd name="connsiteX3" fmla="*/ 6958725 w 6958725"/>
              <a:gd name="connsiteY3" fmla="*/ 1146932 h 5661167"/>
              <a:gd name="connsiteX4" fmla="*/ 6939462 w 6958725"/>
              <a:gd name="connsiteY4" fmla="*/ 5652080 h 5661167"/>
              <a:gd name="connsiteX5" fmla="*/ 58193 w 6958725"/>
              <a:gd name="connsiteY5" fmla="*/ 5661167 h 5661167"/>
              <a:gd name="connsiteX6" fmla="*/ 1485 w 6958725"/>
              <a:gd name="connsiteY6" fmla="*/ 1139843 h 5661167"/>
              <a:gd name="connsiteX0" fmla="*/ 14176 w 6971416"/>
              <a:gd name="connsiteY0" fmla="*/ 1139843 h 5661167"/>
              <a:gd name="connsiteX1" fmla="*/ 1195932 w 6971416"/>
              <a:gd name="connsiteY1" fmla="*/ 617 h 5661167"/>
              <a:gd name="connsiteX2" fmla="*/ 5775480 w 6971416"/>
              <a:gd name="connsiteY2" fmla="*/ 617 h 5661167"/>
              <a:gd name="connsiteX3" fmla="*/ 6971416 w 6971416"/>
              <a:gd name="connsiteY3" fmla="*/ 1146932 h 5661167"/>
              <a:gd name="connsiteX4" fmla="*/ 6952153 w 6971416"/>
              <a:gd name="connsiteY4" fmla="*/ 5652080 h 5661167"/>
              <a:gd name="connsiteX5" fmla="*/ 0 w 6971416"/>
              <a:gd name="connsiteY5" fmla="*/ 5661167 h 5661167"/>
              <a:gd name="connsiteX6" fmla="*/ 14176 w 6971416"/>
              <a:gd name="connsiteY6" fmla="*/ 1139843 h 5661167"/>
              <a:gd name="connsiteX0" fmla="*/ 14176 w 7008863"/>
              <a:gd name="connsiteY0" fmla="*/ 1139843 h 5661167"/>
              <a:gd name="connsiteX1" fmla="*/ 1195932 w 7008863"/>
              <a:gd name="connsiteY1" fmla="*/ 617 h 5661167"/>
              <a:gd name="connsiteX2" fmla="*/ 5775480 w 7008863"/>
              <a:gd name="connsiteY2" fmla="*/ 617 h 5661167"/>
              <a:gd name="connsiteX3" fmla="*/ 6971416 w 7008863"/>
              <a:gd name="connsiteY3" fmla="*/ 1146932 h 5661167"/>
              <a:gd name="connsiteX4" fmla="*/ 7008863 w 7008863"/>
              <a:gd name="connsiteY4" fmla="*/ 5659171 h 5661167"/>
              <a:gd name="connsiteX5" fmla="*/ 0 w 7008863"/>
              <a:gd name="connsiteY5" fmla="*/ 5661167 h 5661167"/>
              <a:gd name="connsiteX6" fmla="*/ 14176 w 7008863"/>
              <a:gd name="connsiteY6" fmla="*/ 1139843 h 5661167"/>
              <a:gd name="connsiteX0" fmla="*/ 14176 w 7028123"/>
              <a:gd name="connsiteY0" fmla="*/ 1139843 h 5661167"/>
              <a:gd name="connsiteX1" fmla="*/ 1195932 w 7028123"/>
              <a:gd name="connsiteY1" fmla="*/ 617 h 5661167"/>
              <a:gd name="connsiteX2" fmla="*/ 5775480 w 7028123"/>
              <a:gd name="connsiteY2" fmla="*/ 617 h 5661167"/>
              <a:gd name="connsiteX3" fmla="*/ 7028123 w 7028123"/>
              <a:gd name="connsiteY3" fmla="*/ 1132755 h 5661167"/>
              <a:gd name="connsiteX4" fmla="*/ 7008863 w 7028123"/>
              <a:gd name="connsiteY4" fmla="*/ 5659171 h 5661167"/>
              <a:gd name="connsiteX5" fmla="*/ 0 w 7028123"/>
              <a:gd name="connsiteY5" fmla="*/ 5661167 h 5661167"/>
              <a:gd name="connsiteX6" fmla="*/ 14176 w 7028123"/>
              <a:gd name="connsiteY6" fmla="*/ 1139843 h 5661167"/>
              <a:gd name="connsiteX0" fmla="*/ 14176 w 7008863"/>
              <a:gd name="connsiteY0" fmla="*/ 1139843 h 5661167"/>
              <a:gd name="connsiteX1" fmla="*/ 1195932 w 7008863"/>
              <a:gd name="connsiteY1" fmla="*/ 617 h 5661167"/>
              <a:gd name="connsiteX2" fmla="*/ 5775480 w 7008863"/>
              <a:gd name="connsiteY2" fmla="*/ 617 h 5661167"/>
              <a:gd name="connsiteX3" fmla="*/ 6985593 w 7008863"/>
              <a:gd name="connsiteY3" fmla="*/ 1125667 h 5661167"/>
              <a:gd name="connsiteX4" fmla="*/ 7008863 w 7008863"/>
              <a:gd name="connsiteY4" fmla="*/ 5659171 h 5661167"/>
              <a:gd name="connsiteX5" fmla="*/ 0 w 7008863"/>
              <a:gd name="connsiteY5" fmla="*/ 5661167 h 5661167"/>
              <a:gd name="connsiteX6" fmla="*/ 14176 w 7008863"/>
              <a:gd name="connsiteY6" fmla="*/ 1139843 h 5661167"/>
              <a:gd name="connsiteX0" fmla="*/ 14176 w 7021035"/>
              <a:gd name="connsiteY0" fmla="*/ 1139843 h 5661167"/>
              <a:gd name="connsiteX1" fmla="*/ 1195932 w 7021035"/>
              <a:gd name="connsiteY1" fmla="*/ 617 h 5661167"/>
              <a:gd name="connsiteX2" fmla="*/ 5775480 w 7021035"/>
              <a:gd name="connsiteY2" fmla="*/ 617 h 5661167"/>
              <a:gd name="connsiteX3" fmla="*/ 7021035 w 7021035"/>
              <a:gd name="connsiteY3" fmla="*/ 1125667 h 5661167"/>
              <a:gd name="connsiteX4" fmla="*/ 7008863 w 7021035"/>
              <a:gd name="connsiteY4" fmla="*/ 5659171 h 5661167"/>
              <a:gd name="connsiteX5" fmla="*/ 0 w 7021035"/>
              <a:gd name="connsiteY5" fmla="*/ 5661167 h 5661167"/>
              <a:gd name="connsiteX6" fmla="*/ 14176 w 7021035"/>
              <a:gd name="connsiteY6" fmla="*/ 1139843 h 5661167"/>
              <a:gd name="connsiteX0" fmla="*/ 14176 w 7029101"/>
              <a:gd name="connsiteY0" fmla="*/ 1139843 h 5661167"/>
              <a:gd name="connsiteX1" fmla="*/ 1195932 w 7029101"/>
              <a:gd name="connsiteY1" fmla="*/ 617 h 5661167"/>
              <a:gd name="connsiteX2" fmla="*/ 5775480 w 7029101"/>
              <a:gd name="connsiteY2" fmla="*/ 617 h 5661167"/>
              <a:gd name="connsiteX3" fmla="*/ 7021035 w 7029101"/>
              <a:gd name="connsiteY3" fmla="*/ 1125667 h 5661167"/>
              <a:gd name="connsiteX4" fmla="*/ 7008863 w 7029101"/>
              <a:gd name="connsiteY4" fmla="*/ 5659171 h 5661167"/>
              <a:gd name="connsiteX5" fmla="*/ 0 w 7029101"/>
              <a:gd name="connsiteY5" fmla="*/ 5661167 h 5661167"/>
              <a:gd name="connsiteX6" fmla="*/ 14176 w 7029101"/>
              <a:gd name="connsiteY6" fmla="*/ 1139843 h 5661167"/>
              <a:gd name="connsiteX0" fmla="*/ 14176 w 7029101"/>
              <a:gd name="connsiteY0" fmla="*/ 1147369 h 5668693"/>
              <a:gd name="connsiteX1" fmla="*/ 1195932 w 7029101"/>
              <a:gd name="connsiteY1" fmla="*/ 8143 h 5668693"/>
              <a:gd name="connsiteX2" fmla="*/ 5775480 w 7029101"/>
              <a:gd name="connsiteY2" fmla="*/ 8143 h 5668693"/>
              <a:gd name="connsiteX3" fmla="*/ 7021035 w 7029101"/>
              <a:gd name="connsiteY3" fmla="*/ 1133193 h 5668693"/>
              <a:gd name="connsiteX4" fmla="*/ 7008863 w 7029101"/>
              <a:gd name="connsiteY4" fmla="*/ 5666697 h 5668693"/>
              <a:gd name="connsiteX5" fmla="*/ 0 w 7029101"/>
              <a:gd name="connsiteY5" fmla="*/ 5668693 h 5668693"/>
              <a:gd name="connsiteX6" fmla="*/ 14176 w 7029101"/>
              <a:gd name="connsiteY6" fmla="*/ 1147369 h 566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9101" h="5668693">
                <a:moveTo>
                  <a:pt x="14176" y="1147369"/>
                </a:moveTo>
                <a:cubicBezTo>
                  <a:pt x="14176" y="518192"/>
                  <a:pt x="-120820" y="-76918"/>
                  <a:pt x="1195932" y="8143"/>
                </a:cubicBezTo>
                <a:lnTo>
                  <a:pt x="5775480" y="8143"/>
                </a:lnTo>
                <a:cubicBezTo>
                  <a:pt x="7113494" y="64850"/>
                  <a:pt x="7042303" y="-169380"/>
                  <a:pt x="7021035" y="1133193"/>
                </a:cubicBezTo>
                <a:cubicBezTo>
                  <a:pt x="7016978" y="2644361"/>
                  <a:pt x="7012920" y="4155529"/>
                  <a:pt x="7008863" y="5666697"/>
                </a:cubicBezTo>
                <a:lnTo>
                  <a:pt x="0" y="5668693"/>
                </a:lnTo>
                <a:cubicBezTo>
                  <a:pt x="0" y="4149771"/>
                  <a:pt x="14176" y="2666291"/>
                  <a:pt x="14176" y="1147369"/>
                </a:cubicBezTo>
                <a:close/>
              </a:path>
            </a:pathLst>
          </a:custGeom>
          <a:solidFill>
            <a:srgbClr val="810A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0" name="Imagem 9">
            <a:extLst>
              <a:ext uri="{FF2B5EF4-FFF2-40B4-BE49-F238E27FC236}">
                <a16:creationId xmlns:a16="http://schemas.microsoft.com/office/drawing/2014/main" id="{C2131B8E-8E5F-4BAE-8D7E-14871DB8E841}"/>
              </a:ext>
            </a:extLst>
          </p:cNvPr>
          <p:cNvPicPr>
            <a:picLocks noChangeAspect="1"/>
          </p:cNvPicPr>
          <p:nvPr/>
        </p:nvPicPr>
        <p:blipFill rotWithShape="1">
          <a:blip r:embed="rId3"/>
          <a:srcRect t="7659" b="12218"/>
          <a:stretch/>
        </p:blipFill>
        <p:spPr>
          <a:xfrm>
            <a:off x="1878950" y="4709574"/>
            <a:ext cx="1741607" cy="2094875"/>
          </a:xfrm>
          <a:prstGeom prst="rect">
            <a:avLst/>
          </a:prstGeom>
        </p:spPr>
      </p:pic>
      <p:sp>
        <p:nvSpPr>
          <p:cNvPr id="16" name="Retângulo 15">
            <a:extLst>
              <a:ext uri="{FF2B5EF4-FFF2-40B4-BE49-F238E27FC236}">
                <a16:creationId xmlns:a16="http://schemas.microsoft.com/office/drawing/2014/main" id="{AAB86C1E-4CF1-40E6-A0B5-5CC79B63B056}"/>
              </a:ext>
            </a:extLst>
          </p:cNvPr>
          <p:cNvSpPr/>
          <p:nvPr/>
        </p:nvSpPr>
        <p:spPr>
          <a:xfrm>
            <a:off x="5792650" y="4838"/>
            <a:ext cx="6374860" cy="707886"/>
          </a:xfrm>
          <a:prstGeom prst="rect">
            <a:avLst/>
          </a:prstGeom>
        </p:spPr>
        <p:txBody>
          <a:bodyPr wrap="square">
            <a:spAutoFit/>
          </a:bodyPr>
          <a:lstStyle/>
          <a:p>
            <a:pPr algn="ctr"/>
            <a:r>
              <a:rPr lang="pt-BR" sz="4000" b="1" dirty="0">
                <a:solidFill>
                  <a:schemeClr val="bg2">
                    <a:lumMod val="25000"/>
                  </a:schemeClr>
                </a:solidFill>
                <a:latin typeface="Kelson" panose="02000506000000020004" pitchFamily="2" charset="0"/>
              </a:rPr>
              <a:t>TRILHA DE APRENDIZAGEM</a:t>
            </a:r>
          </a:p>
        </p:txBody>
      </p:sp>
      <p:grpSp>
        <p:nvGrpSpPr>
          <p:cNvPr id="58" name="Agrupar 57">
            <a:extLst>
              <a:ext uri="{FF2B5EF4-FFF2-40B4-BE49-F238E27FC236}">
                <a16:creationId xmlns:a16="http://schemas.microsoft.com/office/drawing/2014/main" id="{C95C44F2-8703-4B73-A823-D703E34C9F8E}"/>
              </a:ext>
            </a:extLst>
          </p:cNvPr>
          <p:cNvGrpSpPr/>
          <p:nvPr/>
        </p:nvGrpSpPr>
        <p:grpSpPr>
          <a:xfrm>
            <a:off x="5817141" y="1653702"/>
            <a:ext cx="6350369" cy="5232650"/>
            <a:chOff x="6160093" y="2216019"/>
            <a:chExt cx="5710894" cy="4107566"/>
          </a:xfrm>
        </p:grpSpPr>
        <p:grpSp>
          <p:nvGrpSpPr>
            <p:cNvPr id="56" name="Agrupar 55">
              <a:extLst>
                <a:ext uri="{FF2B5EF4-FFF2-40B4-BE49-F238E27FC236}">
                  <a16:creationId xmlns:a16="http://schemas.microsoft.com/office/drawing/2014/main" id="{A9F9A606-06AC-40F1-BBE0-1807A498F952}"/>
                </a:ext>
              </a:extLst>
            </p:cNvPr>
            <p:cNvGrpSpPr/>
            <p:nvPr/>
          </p:nvGrpSpPr>
          <p:grpSpPr>
            <a:xfrm>
              <a:off x="6160093" y="2583349"/>
              <a:ext cx="5688954" cy="3740236"/>
              <a:chOff x="6160093" y="2583349"/>
              <a:chExt cx="5688954" cy="3740236"/>
            </a:xfrm>
          </p:grpSpPr>
          <p:pic>
            <p:nvPicPr>
              <p:cNvPr id="49" name="Imagem 48">
                <a:extLst>
                  <a:ext uri="{FF2B5EF4-FFF2-40B4-BE49-F238E27FC236}">
                    <a16:creationId xmlns:a16="http://schemas.microsoft.com/office/drawing/2014/main" id="{AF1BCDB6-5334-450D-9895-1C4E03CEFB6C}"/>
                  </a:ext>
                </a:extLst>
              </p:cNvPr>
              <p:cNvPicPr>
                <a:picLocks noChangeAspect="1"/>
              </p:cNvPicPr>
              <p:nvPr/>
            </p:nvPicPr>
            <p:blipFill rotWithShape="1">
              <a:blip r:embed="rId4"/>
              <a:srcRect t="9671" r="16412"/>
              <a:stretch/>
            </p:blipFill>
            <p:spPr>
              <a:xfrm>
                <a:off x="6160093" y="2583349"/>
                <a:ext cx="5688954" cy="3740236"/>
              </a:xfrm>
              <a:prstGeom prst="rect">
                <a:avLst/>
              </a:prstGeom>
            </p:spPr>
          </p:pic>
          <p:sp>
            <p:nvSpPr>
              <p:cNvPr id="52" name="Retângulo 51">
                <a:extLst>
                  <a:ext uri="{FF2B5EF4-FFF2-40B4-BE49-F238E27FC236}">
                    <a16:creationId xmlns:a16="http://schemas.microsoft.com/office/drawing/2014/main" id="{BC4F64E2-B34A-42E9-AAB2-03F57E4F2250}"/>
                  </a:ext>
                </a:extLst>
              </p:cNvPr>
              <p:cNvSpPr/>
              <p:nvPr/>
            </p:nvSpPr>
            <p:spPr>
              <a:xfrm>
                <a:off x="7357364" y="4394074"/>
                <a:ext cx="340158" cy="461665"/>
              </a:xfrm>
              <a:prstGeom prst="rect">
                <a:avLst/>
              </a:prstGeom>
            </p:spPr>
            <p:txBody>
              <a:bodyPr wrap="none">
                <a:spAutoFit/>
              </a:bodyPr>
              <a:lstStyle/>
              <a:p>
                <a:r>
                  <a:rPr lang="pt-BR" sz="2400" dirty="0">
                    <a:solidFill>
                      <a:schemeClr val="bg2">
                        <a:lumMod val="25000"/>
                      </a:schemeClr>
                    </a:solidFill>
                    <a:latin typeface="Kelson" panose="02000506000000020004" pitchFamily="2" charset="0"/>
                  </a:rPr>
                  <a:t>1</a:t>
                </a:r>
              </a:p>
            </p:txBody>
          </p:sp>
          <p:sp>
            <p:nvSpPr>
              <p:cNvPr id="53" name="Retângulo 52">
                <a:extLst>
                  <a:ext uri="{FF2B5EF4-FFF2-40B4-BE49-F238E27FC236}">
                    <a16:creationId xmlns:a16="http://schemas.microsoft.com/office/drawing/2014/main" id="{6A66E8D9-C2F9-4135-9A95-CAC4B5BFDF70}"/>
                  </a:ext>
                </a:extLst>
              </p:cNvPr>
              <p:cNvSpPr/>
              <p:nvPr/>
            </p:nvSpPr>
            <p:spPr>
              <a:xfrm>
                <a:off x="11268522" y="3961195"/>
                <a:ext cx="340158" cy="461665"/>
              </a:xfrm>
              <a:prstGeom prst="rect">
                <a:avLst/>
              </a:prstGeom>
            </p:spPr>
            <p:txBody>
              <a:bodyPr wrap="none">
                <a:spAutoFit/>
              </a:bodyPr>
              <a:lstStyle/>
              <a:p>
                <a:r>
                  <a:rPr lang="pt-BR" sz="2400" dirty="0">
                    <a:solidFill>
                      <a:schemeClr val="bg2">
                        <a:lumMod val="25000"/>
                      </a:schemeClr>
                    </a:solidFill>
                    <a:latin typeface="Kelson" panose="02000506000000020004" pitchFamily="2" charset="0"/>
                  </a:rPr>
                  <a:t>2</a:t>
                </a:r>
              </a:p>
            </p:txBody>
          </p:sp>
          <p:sp>
            <p:nvSpPr>
              <p:cNvPr id="54" name="Retângulo 53">
                <a:extLst>
                  <a:ext uri="{FF2B5EF4-FFF2-40B4-BE49-F238E27FC236}">
                    <a16:creationId xmlns:a16="http://schemas.microsoft.com/office/drawing/2014/main" id="{4C03F2F7-3303-4A60-AFF1-26C6C098F344}"/>
                  </a:ext>
                </a:extLst>
              </p:cNvPr>
              <p:cNvSpPr/>
              <p:nvPr/>
            </p:nvSpPr>
            <p:spPr>
              <a:xfrm>
                <a:off x="8662820" y="3189705"/>
                <a:ext cx="340158" cy="461665"/>
              </a:xfrm>
              <a:prstGeom prst="rect">
                <a:avLst/>
              </a:prstGeom>
            </p:spPr>
            <p:txBody>
              <a:bodyPr wrap="none">
                <a:spAutoFit/>
              </a:bodyPr>
              <a:lstStyle/>
              <a:p>
                <a:r>
                  <a:rPr lang="pt-BR" sz="2400" dirty="0">
                    <a:solidFill>
                      <a:schemeClr val="bg2">
                        <a:lumMod val="25000"/>
                      </a:schemeClr>
                    </a:solidFill>
                    <a:latin typeface="Kelson" panose="02000506000000020004" pitchFamily="2" charset="0"/>
                  </a:rPr>
                  <a:t>3</a:t>
                </a:r>
              </a:p>
            </p:txBody>
          </p:sp>
          <p:sp>
            <p:nvSpPr>
              <p:cNvPr id="55" name="Retângulo 54">
                <a:extLst>
                  <a:ext uri="{FF2B5EF4-FFF2-40B4-BE49-F238E27FC236}">
                    <a16:creationId xmlns:a16="http://schemas.microsoft.com/office/drawing/2014/main" id="{29ECB704-0D6E-44B9-9347-FA72B2ED5A7A}"/>
                  </a:ext>
                </a:extLst>
              </p:cNvPr>
              <p:cNvSpPr/>
              <p:nvPr/>
            </p:nvSpPr>
            <p:spPr>
              <a:xfrm>
                <a:off x="10428698" y="2622697"/>
                <a:ext cx="340158" cy="461665"/>
              </a:xfrm>
              <a:prstGeom prst="rect">
                <a:avLst/>
              </a:prstGeom>
            </p:spPr>
            <p:txBody>
              <a:bodyPr wrap="none">
                <a:spAutoFit/>
              </a:bodyPr>
              <a:lstStyle/>
              <a:p>
                <a:r>
                  <a:rPr lang="pt-BR" sz="2400" dirty="0">
                    <a:solidFill>
                      <a:schemeClr val="bg2">
                        <a:lumMod val="25000"/>
                      </a:schemeClr>
                    </a:solidFill>
                    <a:latin typeface="Kelson" panose="02000506000000020004" pitchFamily="2" charset="0"/>
                  </a:rPr>
                  <a:t>4</a:t>
                </a:r>
              </a:p>
            </p:txBody>
          </p:sp>
        </p:grpSp>
        <p:sp>
          <p:nvSpPr>
            <p:cNvPr id="57" name="Retângulo 56">
              <a:extLst>
                <a:ext uri="{FF2B5EF4-FFF2-40B4-BE49-F238E27FC236}">
                  <a16:creationId xmlns:a16="http://schemas.microsoft.com/office/drawing/2014/main" id="{8124919E-B35B-4123-B155-E83BE4970389}"/>
                </a:ext>
              </a:extLst>
            </p:cNvPr>
            <p:cNvSpPr/>
            <p:nvPr/>
          </p:nvSpPr>
          <p:spPr>
            <a:xfrm>
              <a:off x="10830127" y="2216019"/>
              <a:ext cx="1040860" cy="70788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grpSp>
      <p:sp>
        <p:nvSpPr>
          <p:cNvPr id="14" name="CaixaDeTexto 13">
            <a:extLst>
              <a:ext uri="{FF2B5EF4-FFF2-40B4-BE49-F238E27FC236}">
                <a16:creationId xmlns:a16="http://schemas.microsoft.com/office/drawing/2014/main" id="{B0876BDB-B103-48B2-BF80-449976544408}"/>
              </a:ext>
            </a:extLst>
          </p:cNvPr>
          <p:cNvSpPr txBox="1"/>
          <p:nvPr/>
        </p:nvSpPr>
        <p:spPr>
          <a:xfrm>
            <a:off x="5984113" y="988614"/>
            <a:ext cx="5812348" cy="506292"/>
          </a:xfrm>
          <a:prstGeom prst="rect">
            <a:avLst/>
          </a:prstGeom>
          <a:noFill/>
        </p:spPr>
        <p:txBody>
          <a:bodyPr wrap="square" rtlCol="0">
            <a:spAutoFit/>
          </a:bodyPr>
          <a:lstStyle/>
          <a:p>
            <a:pPr>
              <a:lnSpc>
                <a:spcPct val="150000"/>
              </a:lnSpc>
            </a:pPr>
            <a:r>
              <a:rPr lang="pt-BR" sz="2000" dirty="0">
                <a:solidFill>
                  <a:schemeClr val="bg2">
                    <a:lumMod val="25000"/>
                  </a:schemeClr>
                </a:solidFill>
                <a:latin typeface="Kelson" panose="02000506000000020004" pitchFamily="2" charset="0"/>
              </a:rPr>
              <a:t>3 – Fundamentos do treino de força</a:t>
            </a:r>
          </a:p>
        </p:txBody>
      </p:sp>
      <p:sp>
        <p:nvSpPr>
          <p:cNvPr id="2" name="CaixaDeTexto 1">
            <a:extLst>
              <a:ext uri="{FF2B5EF4-FFF2-40B4-BE49-F238E27FC236}">
                <a16:creationId xmlns:a16="http://schemas.microsoft.com/office/drawing/2014/main" id="{C93F40A3-8C3A-2BBC-1351-2D62FD68E9AB}"/>
              </a:ext>
            </a:extLst>
          </p:cNvPr>
          <p:cNvSpPr txBox="1"/>
          <p:nvPr/>
        </p:nvSpPr>
        <p:spPr>
          <a:xfrm>
            <a:off x="-87064" y="1298691"/>
            <a:ext cx="5668693" cy="2123658"/>
          </a:xfrm>
          <a:prstGeom prst="rect">
            <a:avLst/>
          </a:prstGeom>
          <a:noFill/>
        </p:spPr>
        <p:txBody>
          <a:bodyPr wrap="square" rtlCol="0">
            <a:spAutoFit/>
          </a:bodyPr>
          <a:lstStyle/>
          <a:p>
            <a:pPr algn="ctr"/>
            <a:r>
              <a:rPr lang="pt-BR" sz="4400" b="1" i="1" dirty="0">
                <a:solidFill>
                  <a:schemeClr val="bg1"/>
                </a:solidFill>
                <a:latin typeface="Okana Black Oblique" pitchFamily="2" charset="0"/>
              </a:rPr>
              <a:t>Treinamento de Força aplicado a rotina de atletas de </a:t>
            </a:r>
            <a:r>
              <a:rPr lang="pt-BR" sz="4400" b="1" i="1" dirty="0" err="1">
                <a:solidFill>
                  <a:schemeClr val="bg1"/>
                </a:solidFill>
                <a:latin typeface="Okana Black Oblique" pitchFamily="2" charset="0"/>
              </a:rPr>
              <a:t>Endurance</a:t>
            </a:r>
            <a:endParaRPr lang="pt-BR" sz="4400" b="1" i="1" dirty="0">
              <a:solidFill>
                <a:schemeClr val="bg1"/>
              </a:solidFill>
              <a:latin typeface="Okana Black Oblique" pitchFamily="2" charset="0"/>
            </a:endParaRPr>
          </a:p>
        </p:txBody>
      </p:sp>
      <p:sp>
        <p:nvSpPr>
          <p:cNvPr id="9" name="CaixaDeTexto 8">
            <a:extLst>
              <a:ext uri="{FF2B5EF4-FFF2-40B4-BE49-F238E27FC236}">
                <a16:creationId xmlns:a16="http://schemas.microsoft.com/office/drawing/2014/main" id="{D07CCFC1-FF17-878B-DE09-599C68B6EE6A}"/>
              </a:ext>
            </a:extLst>
          </p:cNvPr>
          <p:cNvSpPr txBox="1"/>
          <p:nvPr/>
        </p:nvSpPr>
        <p:spPr>
          <a:xfrm>
            <a:off x="337171" y="3835129"/>
            <a:ext cx="4394642" cy="461665"/>
          </a:xfrm>
          <a:prstGeom prst="rect">
            <a:avLst/>
          </a:prstGeom>
          <a:noFill/>
        </p:spPr>
        <p:txBody>
          <a:bodyPr wrap="square" rtlCol="0">
            <a:spAutoFit/>
          </a:bodyPr>
          <a:lstStyle/>
          <a:p>
            <a:pPr algn="ctr"/>
            <a:r>
              <a:rPr lang="pt-BR" sz="2400" b="1" i="1" dirty="0">
                <a:solidFill>
                  <a:srgbClr val="F2B705"/>
                </a:solidFill>
                <a:latin typeface="Okana Bold Oblique" pitchFamily="2" charset="0"/>
              </a:rPr>
              <a:t>Prof. Dr. Cesar Cavinato Cal Abad</a:t>
            </a:r>
          </a:p>
        </p:txBody>
      </p:sp>
    </p:spTree>
    <p:extLst>
      <p:ext uri="{BB962C8B-B14F-4D97-AF65-F5344CB8AC3E}">
        <p14:creationId xmlns:p14="http://schemas.microsoft.com/office/powerpoint/2010/main" val="288025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4">
            <a:extLst>
              <a:ext uri="{FF2B5EF4-FFF2-40B4-BE49-F238E27FC236}">
                <a16:creationId xmlns:a16="http://schemas.microsoft.com/office/drawing/2014/main" id="{9149159D-F6C3-101E-3268-44893CAF94BA}"/>
              </a:ext>
            </a:extLst>
          </p:cNvPr>
          <p:cNvSpPr/>
          <p:nvPr/>
        </p:nvSpPr>
        <p:spPr>
          <a:xfrm>
            <a:off x="9281535" y="4261439"/>
            <a:ext cx="2004116" cy="2313796"/>
          </a:xfrm>
          <a:prstGeom prst="roundRect">
            <a:avLst>
              <a:gd name="adj" fmla="val 0"/>
            </a:avLst>
          </a:prstGeom>
          <a:solidFill>
            <a:srgbClr val="810A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1" name="Rectangle: Rounded Corners 10">
            <a:extLst>
              <a:ext uri="{FF2B5EF4-FFF2-40B4-BE49-F238E27FC236}">
                <a16:creationId xmlns:a16="http://schemas.microsoft.com/office/drawing/2014/main" id="{DE79A6B4-E598-80BD-2427-3E35FF058B82}"/>
              </a:ext>
            </a:extLst>
          </p:cNvPr>
          <p:cNvSpPr/>
          <p:nvPr/>
        </p:nvSpPr>
        <p:spPr>
          <a:xfrm>
            <a:off x="7170849" y="1863347"/>
            <a:ext cx="2004116" cy="2313796"/>
          </a:xfrm>
          <a:prstGeom prst="roundRect">
            <a:avLst>
              <a:gd name="adj" fmla="val 0"/>
            </a:avLst>
          </a:prstGeom>
          <a:solidFill>
            <a:srgbClr val="810A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3" name="TextBox 2">
            <a:extLst>
              <a:ext uri="{FF2B5EF4-FFF2-40B4-BE49-F238E27FC236}">
                <a16:creationId xmlns:a16="http://schemas.microsoft.com/office/drawing/2014/main" id="{D063630A-08A8-A577-FAB6-07C549C31BD5}"/>
              </a:ext>
            </a:extLst>
          </p:cNvPr>
          <p:cNvSpPr txBox="1"/>
          <p:nvPr/>
        </p:nvSpPr>
        <p:spPr>
          <a:xfrm>
            <a:off x="7107136" y="2574963"/>
            <a:ext cx="2072173" cy="754694"/>
          </a:xfrm>
          <a:prstGeom prst="rect">
            <a:avLst/>
          </a:prstGeom>
          <a:noFill/>
          <a:ln>
            <a:noFill/>
          </a:ln>
        </p:spPr>
        <p:txBody>
          <a:bodyPr wrap="square" rtlCol="0">
            <a:spAutoFit/>
          </a:bodyPr>
          <a:lstStyle>
            <a:defPPr>
              <a:defRPr lang="en-US"/>
            </a:defPPr>
            <a:lvl1pPr algn="ctr">
              <a:lnSpc>
                <a:spcPct val="150000"/>
              </a:lnSpc>
              <a:defRPr sz="1200">
                <a:solidFill>
                  <a:schemeClr val="bg1">
                    <a:lumMod val="65000"/>
                  </a:schemeClr>
                </a:solidFill>
                <a:latin typeface="Nunito" pitchFamily="2" charset="0"/>
                <a:ea typeface="Open Sans Light" panose="020B0606030504020204" pitchFamily="34" charset="0"/>
                <a:cs typeface="Open Sans Light" panose="020B0606030504020204" pitchFamily="34" charset="0"/>
              </a:defRPr>
            </a:lvl1pPr>
          </a:lstStyle>
          <a:p>
            <a:r>
              <a:rPr lang="en-ID" sz="3200" dirty="0" err="1">
                <a:solidFill>
                  <a:schemeClr val="bg1"/>
                </a:solidFill>
                <a:latin typeface="Kelson" panose="02000506000000020004" pitchFamily="2" charset="0"/>
              </a:rPr>
              <a:t>Hipertrofia</a:t>
            </a:r>
            <a:endParaRPr lang="en-ID" sz="3200" dirty="0">
              <a:solidFill>
                <a:schemeClr val="bg1"/>
              </a:solidFill>
              <a:latin typeface="Kelson" panose="02000506000000020004" pitchFamily="2" charset="0"/>
            </a:endParaRPr>
          </a:p>
        </p:txBody>
      </p:sp>
      <p:sp>
        <p:nvSpPr>
          <p:cNvPr id="16" name="Rectangle: Rounded Corners 12">
            <a:extLst>
              <a:ext uri="{FF2B5EF4-FFF2-40B4-BE49-F238E27FC236}">
                <a16:creationId xmlns:a16="http://schemas.microsoft.com/office/drawing/2014/main" id="{17FE45FC-BB49-8C24-97D1-FEAFA9E4AB48}"/>
              </a:ext>
            </a:extLst>
          </p:cNvPr>
          <p:cNvSpPr/>
          <p:nvPr/>
        </p:nvSpPr>
        <p:spPr>
          <a:xfrm>
            <a:off x="9281535" y="1863347"/>
            <a:ext cx="2004116" cy="2313796"/>
          </a:xfrm>
          <a:prstGeom prst="roundRect">
            <a:avLst>
              <a:gd name="adj" fmla="val 0"/>
            </a:avLst>
          </a:prstGeom>
          <a:solidFill>
            <a:srgbClr val="F2B7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grpSp>
        <p:nvGrpSpPr>
          <p:cNvPr id="17" name="Group 30">
            <a:extLst>
              <a:ext uri="{FF2B5EF4-FFF2-40B4-BE49-F238E27FC236}">
                <a16:creationId xmlns:a16="http://schemas.microsoft.com/office/drawing/2014/main" id="{D44C4D99-CAD2-A967-414B-6386E5299167}"/>
              </a:ext>
            </a:extLst>
          </p:cNvPr>
          <p:cNvGrpSpPr/>
          <p:nvPr/>
        </p:nvGrpSpPr>
        <p:grpSpPr>
          <a:xfrm>
            <a:off x="9358560" y="2490666"/>
            <a:ext cx="1850065" cy="838991"/>
            <a:chOff x="8604582" y="2392788"/>
            <a:chExt cx="1850065" cy="838991"/>
          </a:xfrm>
          <a:solidFill>
            <a:srgbClr val="D5806B"/>
          </a:solidFill>
        </p:grpSpPr>
        <p:cxnSp>
          <p:nvCxnSpPr>
            <p:cNvPr id="19" name="Straight Connector 20">
              <a:extLst>
                <a:ext uri="{FF2B5EF4-FFF2-40B4-BE49-F238E27FC236}">
                  <a16:creationId xmlns:a16="http://schemas.microsoft.com/office/drawing/2014/main" id="{F61B0B4D-BCCF-1985-6140-F6066AD6D0B2}"/>
                </a:ext>
              </a:extLst>
            </p:cNvPr>
            <p:cNvCxnSpPr>
              <a:cxnSpLocks/>
            </p:cNvCxnSpPr>
            <p:nvPr/>
          </p:nvCxnSpPr>
          <p:spPr>
            <a:xfrm>
              <a:off x="8721540" y="2392788"/>
              <a:ext cx="1616149" cy="0"/>
            </a:xfrm>
            <a:prstGeom prst="line">
              <a:avLst/>
            </a:prstGeom>
            <a:grpFill/>
            <a:ln>
              <a:solidFill>
                <a:srgbClr val="810A83"/>
              </a:solidFill>
            </a:ln>
          </p:spPr>
          <p:style>
            <a:lnRef idx="1">
              <a:schemeClr val="accent1"/>
            </a:lnRef>
            <a:fillRef idx="0">
              <a:schemeClr val="accent1"/>
            </a:fillRef>
            <a:effectRef idx="0">
              <a:schemeClr val="accent1"/>
            </a:effectRef>
            <a:fontRef idx="minor">
              <a:schemeClr val="tx1"/>
            </a:fontRef>
          </p:style>
        </p:cxnSp>
        <p:sp>
          <p:nvSpPr>
            <p:cNvPr id="20" name="TextBox 22">
              <a:extLst>
                <a:ext uri="{FF2B5EF4-FFF2-40B4-BE49-F238E27FC236}">
                  <a16:creationId xmlns:a16="http://schemas.microsoft.com/office/drawing/2014/main" id="{E50F0898-7E88-EB0E-759F-856D895A1100}"/>
                </a:ext>
              </a:extLst>
            </p:cNvPr>
            <p:cNvSpPr txBox="1"/>
            <p:nvPr/>
          </p:nvSpPr>
          <p:spPr>
            <a:xfrm>
              <a:off x="8604582" y="2477085"/>
              <a:ext cx="1850065" cy="754694"/>
            </a:xfrm>
            <a:prstGeom prst="rect">
              <a:avLst/>
            </a:prstGeom>
            <a:noFill/>
          </p:spPr>
          <p:txBody>
            <a:bodyPr wrap="square" rtlCol="0">
              <a:spAutoFit/>
            </a:bodyPr>
            <a:lstStyle>
              <a:defPPr>
                <a:defRPr lang="en-US"/>
              </a:defPPr>
              <a:lvl1pPr>
                <a:lnSpc>
                  <a:spcPct val="150000"/>
                </a:lnSpc>
                <a:defRPr sz="1200">
                  <a:solidFill>
                    <a:schemeClr val="bg1">
                      <a:lumMod val="65000"/>
                    </a:schemeClr>
                  </a:solidFill>
                  <a:latin typeface="Nunito" pitchFamily="2" charset="0"/>
                  <a:ea typeface="Open Sans Light" panose="020B0606030504020204" pitchFamily="34" charset="0"/>
                  <a:cs typeface="Open Sans Light" panose="020B0606030504020204" pitchFamily="34" charset="0"/>
                </a:defRPr>
              </a:lvl1pPr>
            </a:lstStyle>
            <a:p>
              <a:pPr algn="ctr"/>
              <a:r>
                <a:rPr lang="en-US" sz="3200" dirty="0" err="1">
                  <a:solidFill>
                    <a:schemeClr val="bg1"/>
                  </a:solidFill>
                  <a:latin typeface="Kelson" panose="02000506000000020004" pitchFamily="2" charset="0"/>
                </a:rPr>
                <a:t>Potência</a:t>
              </a:r>
              <a:endParaRPr lang="en-US" sz="1100" dirty="0">
                <a:solidFill>
                  <a:schemeClr val="bg1"/>
                </a:solidFill>
                <a:latin typeface="Kelson" panose="02000506000000020004" pitchFamily="2" charset="0"/>
              </a:endParaRPr>
            </a:p>
          </p:txBody>
        </p:sp>
      </p:grpSp>
      <p:sp>
        <p:nvSpPr>
          <p:cNvPr id="22" name="Rectangle: Rounded Corners 13">
            <a:extLst>
              <a:ext uri="{FF2B5EF4-FFF2-40B4-BE49-F238E27FC236}">
                <a16:creationId xmlns:a16="http://schemas.microsoft.com/office/drawing/2014/main" id="{62C9471F-24CE-7AD9-89AC-C0B673496324}"/>
              </a:ext>
            </a:extLst>
          </p:cNvPr>
          <p:cNvSpPr/>
          <p:nvPr/>
        </p:nvSpPr>
        <p:spPr>
          <a:xfrm>
            <a:off x="7170849" y="4274522"/>
            <a:ext cx="2004116" cy="2313796"/>
          </a:xfrm>
          <a:prstGeom prst="roundRect">
            <a:avLst>
              <a:gd name="adj" fmla="val 0"/>
            </a:avLst>
          </a:prstGeom>
          <a:solidFill>
            <a:srgbClr val="F2B7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37" name="CaixaDeTexto 36">
            <a:extLst>
              <a:ext uri="{FF2B5EF4-FFF2-40B4-BE49-F238E27FC236}">
                <a16:creationId xmlns:a16="http://schemas.microsoft.com/office/drawing/2014/main" id="{022A08D7-EB65-4BBB-601B-3CC734AF6501}"/>
              </a:ext>
            </a:extLst>
          </p:cNvPr>
          <p:cNvSpPr txBox="1"/>
          <p:nvPr/>
        </p:nvSpPr>
        <p:spPr>
          <a:xfrm>
            <a:off x="0" y="449841"/>
            <a:ext cx="12192000" cy="923330"/>
          </a:xfrm>
          <a:prstGeom prst="rect">
            <a:avLst/>
          </a:prstGeom>
          <a:noFill/>
        </p:spPr>
        <p:txBody>
          <a:bodyPr wrap="square" rtlCol="0">
            <a:spAutoFit/>
          </a:bodyPr>
          <a:lstStyle/>
          <a:p>
            <a:pPr algn="ctr"/>
            <a:r>
              <a:rPr lang="pt-BR" sz="5400" b="1" i="1" dirty="0">
                <a:solidFill>
                  <a:srgbClr val="810A83"/>
                </a:solidFill>
                <a:latin typeface="Okana Black Oblique" pitchFamily="2" charset="0"/>
              </a:rPr>
              <a:t>3 – Fundamentos do treinamento de força</a:t>
            </a:r>
          </a:p>
        </p:txBody>
      </p:sp>
      <p:sp>
        <p:nvSpPr>
          <p:cNvPr id="38" name="TextBox 2">
            <a:extLst>
              <a:ext uri="{FF2B5EF4-FFF2-40B4-BE49-F238E27FC236}">
                <a16:creationId xmlns:a16="http://schemas.microsoft.com/office/drawing/2014/main" id="{D727E189-77AE-44AD-B176-27FFAF30F7FE}"/>
              </a:ext>
            </a:extLst>
          </p:cNvPr>
          <p:cNvSpPr txBox="1"/>
          <p:nvPr/>
        </p:nvSpPr>
        <p:spPr>
          <a:xfrm>
            <a:off x="7184162" y="4888759"/>
            <a:ext cx="2072173" cy="1077218"/>
          </a:xfrm>
          <a:prstGeom prst="rect">
            <a:avLst/>
          </a:prstGeom>
          <a:noFill/>
          <a:ln>
            <a:noFill/>
          </a:ln>
        </p:spPr>
        <p:txBody>
          <a:bodyPr wrap="square" rtlCol="0">
            <a:spAutoFit/>
          </a:bodyPr>
          <a:lstStyle>
            <a:defPPr>
              <a:defRPr lang="en-US"/>
            </a:defPPr>
            <a:lvl1pPr algn="ctr">
              <a:lnSpc>
                <a:spcPct val="150000"/>
              </a:lnSpc>
              <a:defRPr sz="1200">
                <a:solidFill>
                  <a:schemeClr val="bg1">
                    <a:lumMod val="65000"/>
                  </a:schemeClr>
                </a:solidFill>
                <a:latin typeface="Nunito" pitchFamily="2" charset="0"/>
                <a:ea typeface="Open Sans Light" panose="020B0606030504020204" pitchFamily="34" charset="0"/>
                <a:cs typeface="Open Sans Light" panose="020B0606030504020204" pitchFamily="34" charset="0"/>
              </a:defRPr>
            </a:lvl1pPr>
          </a:lstStyle>
          <a:p>
            <a:pPr>
              <a:lnSpc>
                <a:spcPct val="100000"/>
              </a:lnSpc>
            </a:pPr>
            <a:r>
              <a:rPr lang="en-ID" sz="3200" dirty="0" err="1">
                <a:solidFill>
                  <a:schemeClr val="bg1"/>
                </a:solidFill>
                <a:latin typeface="Kelson" panose="02000506000000020004" pitchFamily="2" charset="0"/>
              </a:rPr>
              <a:t>Força</a:t>
            </a:r>
            <a:endParaRPr lang="en-ID" sz="3200" dirty="0">
              <a:solidFill>
                <a:schemeClr val="bg1"/>
              </a:solidFill>
              <a:latin typeface="Kelson" panose="02000506000000020004" pitchFamily="2" charset="0"/>
            </a:endParaRPr>
          </a:p>
          <a:p>
            <a:pPr>
              <a:lnSpc>
                <a:spcPct val="100000"/>
              </a:lnSpc>
            </a:pPr>
            <a:r>
              <a:rPr lang="en-ID" sz="3200" dirty="0" err="1">
                <a:solidFill>
                  <a:schemeClr val="bg1"/>
                </a:solidFill>
                <a:latin typeface="Kelson" panose="02000506000000020004" pitchFamily="2" charset="0"/>
              </a:rPr>
              <a:t>Máxima</a:t>
            </a:r>
            <a:endParaRPr lang="en-ID" sz="3200" dirty="0">
              <a:solidFill>
                <a:schemeClr val="bg1"/>
              </a:solidFill>
              <a:latin typeface="Kelson" panose="02000506000000020004" pitchFamily="2" charset="0"/>
            </a:endParaRPr>
          </a:p>
        </p:txBody>
      </p:sp>
      <p:grpSp>
        <p:nvGrpSpPr>
          <p:cNvPr id="39" name="Group 30">
            <a:extLst>
              <a:ext uri="{FF2B5EF4-FFF2-40B4-BE49-F238E27FC236}">
                <a16:creationId xmlns:a16="http://schemas.microsoft.com/office/drawing/2014/main" id="{CD3B7279-1286-4B2A-A93C-B926EB1B91EE}"/>
              </a:ext>
            </a:extLst>
          </p:cNvPr>
          <p:cNvGrpSpPr/>
          <p:nvPr/>
        </p:nvGrpSpPr>
        <p:grpSpPr>
          <a:xfrm>
            <a:off x="9310547" y="4804462"/>
            <a:ext cx="1850065" cy="885386"/>
            <a:chOff x="8604582" y="2392788"/>
            <a:chExt cx="1850065" cy="885386"/>
          </a:xfrm>
          <a:solidFill>
            <a:srgbClr val="D5806B"/>
          </a:solidFill>
        </p:grpSpPr>
        <p:cxnSp>
          <p:nvCxnSpPr>
            <p:cNvPr id="40" name="Straight Connector 20">
              <a:extLst>
                <a:ext uri="{FF2B5EF4-FFF2-40B4-BE49-F238E27FC236}">
                  <a16:creationId xmlns:a16="http://schemas.microsoft.com/office/drawing/2014/main" id="{3DBE14DA-17C1-4A53-A308-16589F8EEFF0}"/>
                </a:ext>
              </a:extLst>
            </p:cNvPr>
            <p:cNvCxnSpPr>
              <a:cxnSpLocks/>
            </p:cNvCxnSpPr>
            <p:nvPr/>
          </p:nvCxnSpPr>
          <p:spPr>
            <a:xfrm>
              <a:off x="8721540" y="2392788"/>
              <a:ext cx="1616149" cy="0"/>
            </a:xfrm>
            <a:prstGeom prst="line">
              <a:avLst/>
            </a:prstGeom>
            <a:grpFill/>
            <a:ln>
              <a:solidFill>
                <a:srgbClr val="810A83"/>
              </a:solidFill>
            </a:ln>
          </p:spPr>
          <p:style>
            <a:lnRef idx="1">
              <a:schemeClr val="accent1"/>
            </a:lnRef>
            <a:fillRef idx="0">
              <a:schemeClr val="accent1"/>
            </a:fillRef>
            <a:effectRef idx="0">
              <a:schemeClr val="accent1"/>
            </a:effectRef>
            <a:fontRef idx="minor">
              <a:schemeClr val="tx1"/>
            </a:fontRef>
          </p:style>
        </p:cxnSp>
        <p:sp>
          <p:nvSpPr>
            <p:cNvPr id="41" name="TextBox 22">
              <a:extLst>
                <a:ext uri="{FF2B5EF4-FFF2-40B4-BE49-F238E27FC236}">
                  <a16:creationId xmlns:a16="http://schemas.microsoft.com/office/drawing/2014/main" id="{2D499A90-0DF7-4615-BCD8-D69A2A991E20}"/>
                </a:ext>
              </a:extLst>
            </p:cNvPr>
            <p:cNvSpPr txBox="1"/>
            <p:nvPr/>
          </p:nvSpPr>
          <p:spPr>
            <a:xfrm>
              <a:off x="8604582" y="2606323"/>
              <a:ext cx="1850065" cy="671851"/>
            </a:xfrm>
            <a:prstGeom prst="rect">
              <a:avLst/>
            </a:prstGeom>
            <a:noFill/>
          </p:spPr>
          <p:txBody>
            <a:bodyPr wrap="square" rtlCol="0">
              <a:spAutoFit/>
            </a:bodyPr>
            <a:lstStyle>
              <a:defPPr>
                <a:defRPr lang="en-US"/>
              </a:defPPr>
              <a:lvl1pPr>
                <a:lnSpc>
                  <a:spcPct val="150000"/>
                </a:lnSpc>
                <a:defRPr sz="1200">
                  <a:solidFill>
                    <a:schemeClr val="bg1">
                      <a:lumMod val="65000"/>
                    </a:schemeClr>
                  </a:solidFill>
                  <a:latin typeface="Nunito" pitchFamily="2" charset="0"/>
                  <a:ea typeface="Open Sans Light" panose="020B0606030504020204" pitchFamily="34" charset="0"/>
                  <a:cs typeface="Open Sans Light" panose="020B0606030504020204" pitchFamily="34" charset="0"/>
                </a:defRPr>
              </a:lvl1pPr>
            </a:lstStyle>
            <a:p>
              <a:pPr algn="ctr"/>
              <a:r>
                <a:rPr lang="en-US" sz="2800" dirty="0">
                  <a:solidFill>
                    <a:schemeClr val="bg1"/>
                  </a:solidFill>
                  <a:latin typeface="Kelson" panose="02000506000000020004" pitchFamily="2" charset="0"/>
                </a:rPr>
                <a:t>RML</a:t>
              </a:r>
              <a:endParaRPr lang="en-US" sz="1050" dirty="0">
                <a:solidFill>
                  <a:schemeClr val="bg1"/>
                </a:solidFill>
                <a:latin typeface="Kelson" panose="02000506000000020004" pitchFamily="2" charset="0"/>
              </a:endParaRPr>
            </a:p>
          </p:txBody>
        </p:sp>
      </p:grpSp>
      <p:sp>
        <p:nvSpPr>
          <p:cNvPr id="2" name="Retângulo 1">
            <a:extLst>
              <a:ext uri="{FF2B5EF4-FFF2-40B4-BE49-F238E27FC236}">
                <a16:creationId xmlns:a16="http://schemas.microsoft.com/office/drawing/2014/main" id="{D9E9FB0B-237D-47FF-B5A9-354C18E9F415}"/>
              </a:ext>
            </a:extLst>
          </p:cNvPr>
          <p:cNvSpPr/>
          <p:nvPr/>
        </p:nvSpPr>
        <p:spPr>
          <a:xfrm>
            <a:off x="801236" y="3465634"/>
            <a:ext cx="6096000" cy="2677656"/>
          </a:xfrm>
          <a:prstGeom prst="rect">
            <a:avLst/>
          </a:prstGeom>
          <a:noFill/>
        </p:spPr>
        <p:txBody>
          <a:bodyPr wrap="square" rtlCol="0">
            <a:spAutoFit/>
          </a:bodyPr>
          <a:lstStyle/>
          <a:p>
            <a:pPr marL="457200" indent="-457200">
              <a:buFont typeface="Wingdings" panose="05000000000000000000" pitchFamily="2" charset="2"/>
              <a:buChar char="§"/>
            </a:pPr>
            <a:r>
              <a:rPr lang="pt-BR" sz="2800" b="1" i="1" dirty="0">
                <a:solidFill>
                  <a:srgbClr val="810A83"/>
                </a:solidFill>
                <a:latin typeface="Times New Roman" panose="02020603050405020304" pitchFamily="18" charset="0"/>
                <a:cs typeface="Times New Roman" panose="02020603050405020304" pitchFamily="18" charset="0"/>
              </a:rPr>
              <a:t>Exercício</a:t>
            </a:r>
          </a:p>
          <a:p>
            <a:pPr marL="457200" indent="-457200">
              <a:buFont typeface="Wingdings" panose="05000000000000000000" pitchFamily="2" charset="2"/>
              <a:buChar char="§"/>
            </a:pPr>
            <a:r>
              <a:rPr lang="pt-BR" sz="2800" b="1" i="1" dirty="0">
                <a:solidFill>
                  <a:srgbClr val="810A83"/>
                </a:solidFill>
                <a:latin typeface="Times New Roman" panose="02020603050405020304" pitchFamily="18" charset="0"/>
                <a:cs typeface="Times New Roman" panose="02020603050405020304" pitchFamily="18" charset="0"/>
              </a:rPr>
              <a:t>Massa</a:t>
            </a:r>
          </a:p>
          <a:p>
            <a:pPr marL="457200" indent="-457200">
              <a:buFont typeface="Wingdings" panose="05000000000000000000" pitchFamily="2" charset="2"/>
              <a:buChar char="§"/>
            </a:pPr>
            <a:r>
              <a:rPr lang="pt-BR" sz="2800" b="1" i="1" dirty="0">
                <a:solidFill>
                  <a:srgbClr val="810A83"/>
                </a:solidFill>
                <a:latin typeface="Times New Roman" panose="02020603050405020304" pitchFamily="18" charset="0"/>
                <a:cs typeface="Times New Roman" panose="02020603050405020304" pitchFamily="18" charset="0"/>
              </a:rPr>
              <a:t>Série</a:t>
            </a:r>
          </a:p>
          <a:p>
            <a:pPr marL="457200" indent="-457200">
              <a:buFont typeface="Wingdings" panose="05000000000000000000" pitchFamily="2" charset="2"/>
              <a:buChar char="§"/>
            </a:pPr>
            <a:r>
              <a:rPr lang="pt-BR" sz="2800" b="1" i="1" dirty="0">
                <a:solidFill>
                  <a:srgbClr val="810A83"/>
                </a:solidFill>
                <a:latin typeface="Times New Roman" panose="02020603050405020304" pitchFamily="18" charset="0"/>
                <a:cs typeface="Times New Roman" panose="02020603050405020304" pitchFamily="18" charset="0"/>
              </a:rPr>
              <a:t>Repetições</a:t>
            </a:r>
          </a:p>
          <a:p>
            <a:pPr marL="457200" indent="-457200">
              <a:buFont typeface="Wingdings" panose="05000000000000000000" pitchFamily="2" charset="2"/>
              <a:buChar char="§"/>
            </a:pPr>
            <a:r>
              <a:rPr lang="pt-BR" sz="2800" b="1" i="1" dirty="0">
                <a:solidFill>
                  <a:srgbClr val="810A83"/>
                </a:solidFill>
                <a:latin typeface="Times New Roman" panose="02020603050405020304" pitchFamily="18" charset="0"/>
                <a:cs typeface="Times New Roman" panose="02020603050405020304" pitchFamily="18" charset="0"/>
              </a:rPr>
              <a:t>Intervalos</a:t>
            </a:r>
          </a:p>
          <a:p>
            <a:pPr marL="457200" indent="-457200">
              <a:buFont typeface="Wingdings" panose="05000000000000000000" pitchFamily="2" charset="2"/>
              <a:buChar char="§"/>
            </a:pPr>
            <a:r>
              <a:rPr lang="pt-BR" sz="2800" b="1" i="1" dirty="0">
                <a:solidFill>
                  <a:srgbClr val="810A83"/>
                </a:solidFill>
                <a:latin typeface="Times New Roman" panose="02020603050405020304" pitchFamily="18" charset="0"/>
                <a:cs typeface="Times New Roman" panose="02020603050405020304" pitchFamily="18" charset="0"/>
              </a:rPr>
              <a:t>Velocidade de execução</a:t>
            </a:r>
          </a:p>
        </p:txBody>
      </p:sp>
      <p:sp>
        <p:nvSpPr>
          <p:cNvPr id="3" name="Seta: para a Direita 2">
            <a:extLst>
              <a:ext uri="{FF2B5EF4-FFF2-40B4-BE49-F238E27FC236}">
                <a16:creationId xmlns:a16="http://schemas.microsoft.com/office/drawing/2014/main" id="{60ABC3ED-33F4-43D8-93D5-30382CB4AF57}"/>
              </a:ext>
            </a:extLst>
          </p:cNvPr>
          <p:cNvSpPr/>
          <p:nvPr/>
        </p:nvSpPr>
        <p:spPr>
          <a:xfrm rot="20996321">
            <a:off x="3534753" y="3632080"/>
            <a:ext cx="3399628" cy="1807260"/>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226813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8" grpId="0"/>
      <p:bldP spid="2"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id="{47246B28-E399-45AD-9BBF-DB72CABA4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4493" y="2493411"/>
            <a:ext cx="6803014" cy="391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5">
            <a:extLst>
              <a:ext uri="{FF2B5EF4-FFF2-40B4-BE49-F238E27FC236}">
                <a16:creationId xmlns:a16="http://schemas.microsoft.com/office/drawing/2014/main" id="{C81FDB8C-5F2D-4133-9371-F5472A5A56A9}"/>
              </a:ext>
            </a:extLst>
          </p:cNvPr>
          <p:cNvSpPr txBox="1">
            <a:spLocks noChangeArrowheads="1"/>
          </p:cNvSpPr>
          <p:nvPr/>
        </p:nvSpPr>
        <p:spPr bwMode="auto">
          <a:xfrm>
            <a:off x="9125527" y="6519446"/>
            <a:ext cx="306647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pt-BR" altLang="pt-BR" sz="1600" dirty="0">
                <a:latin typeface="Arial" panose="020B0604020202020204" pitchFamily="34" charset="0"/>
              </a:rPr>
              <a:t>Williams et. al., 2007</a:t>
            </a:r>
          </a:p>
        </p:txBody>
      </p:sp>
      <p:sp>
        <p:nvSpPr>
          <p:cNvPr id="23" name="CaixaDeTexto 22">
            <a:extLst>
              <a:ext uri="{FF2B5EF4-FFF2-40B4-BE49-F238E27FC236}">
                <a16:creationId xmlns:a16="http://schemas.microsoft.com/office/drawing/2014/main" id="{D2EDE83F-48D4-42B4-968F-2CB3788DB02E}"/>
              </a:ext>
            </a:extLst>
          </p:cNvPr>
          <p:cNvSpPr txBox="1"/>
          <p:nvPr/>
        </p:nvSpPr>
        <p:spPr>
          <a:xfrm>
            <a:off x="0" y="449841"/>
            <a:ext cx="12192000" cy="923330"/>
          </a:xfrm>
          <a:prstGeom prst="rect">
            <a:avLst/>
          </a:prstGeom>
          <a:noFill/>
        </p:spPr>
        <p:txBody>
          <a:bodyPr wrap="square" rtlCol="0">
            <a:spAutoFit/>
          </a:bodyPr>
          <a:lstStyle/>
          <a:p>
            <a:pPr algn="ctr"/>
            <a:r>
              <a:rPr lang="pt-BR" sz="5400" b="1" i="1" dirty="0">
                <a:solidFill>
                  <a:srgbClr val="810A83"/>
                </a:solidFill>
                <a:latin typeface="Okana Black Oblique" pitchFamily="2" charset="0"/>
              </a:rPr>
              <a:t>3 – Fundamentos do treinamento de força</a:t>
            </a:r>
          </a:p>
        </p:txBody>
      </p:sp>
    </p:spTree>
    <p:extLst>
      <p:ext uri="{BB962C8B-B14F-4D97-AF65-F5344CB8AC3E}">
        <p14:creationId xmlns:p14="http://schemas.microsoft.com/office/powerpoint/2010/main" val="1831181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Arredondado 3">
            <a:extLst>
              <a:ext uri="{FF2B5EF4-FFF2-40B4-BE49-F238E27FC236}">
                <a16:creationId xmlns:a16="http://schemas.microsoft.com/office/drawing/2014/main" id="{612722A9-2A68-9AE5-9E8B-AB494F8EFF87}"/>
              </a:ext>
            </a:extLst>
          </p:cNvPr>
          <p:cNvSpPr/>
          <p:nvPr/>
        </p:nvSpPr>
        <p:spPr>
          <a:xfrm rot="5400000">
            <a:off x="-592316" y="476896"/>
            <a:ext cx="6914706" cy="5904205"/>
          </a:xfrm>
          <a:custGeom>
            <a:avLst/>
            <a:gdLst>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0 w 6858000"/>
              <a:gd name="connsiteY7" fmla="*/ 5695992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595424 w 6858000"/>
              <a:gd name="connsiteY7" fmla="*/ 4512234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1 w 6858000"/>
              <a:gd name="connsiteY7" fmla="*/ 5589667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479468 w 6858000"/>
              <a:gd name="connsiteY6" fmla="*/ 5091478 h 6835218"/>
              <a:gd name="connsiteX7" fmla="*/ 1 w 6858000"/>
              <a:gd name="connsiteY7" fmla="*/ 5589667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777180 w 6858000"/>
              <a:gd name="connsiteY6" fmla="*/ 5665636 h 6835218"/>
              <a:gd name="connsiteX7" fmla="*/ 1 w 6858000"/>
              <a:gd name="connsiteY7" fmla="*/ 5589667 h 6835218"/>
              <a:gd name="connsiteX8" fmla="*/ 0 w 6858000"/>
              <a:gd name="connsiteY8" fmla="*/ 1139226 h 6835218"/>
              <a:gd name="connsiteX0" fmla="*/ 0 w 6867302"/>
              <a:gd name="connsiteY0" fmla="*/ 1139226 h 6112947"/>
              <a:gd name="connsiteX1" fmla="*/ 1139226 w 6867302"/>
              <a:gd name="connsiteY1" fmla="*/ 0 h 6112947"/>
              <a:gd name="connsiteX2" fmla="*/ 5718774 w 6867302"/>
              <a:gd name="connsiteY2" fmla="*/ 0 h 6112947"/>
              <a:gd name="connsiteX3" fmla="*/ 6858000 w 6867302"/>
              <a:gd name="connsiteY3" fmla="*/ 1139226 h 6112947"/>
              <a:gd name="connsiteX4" fmla="*/ 6858000 w 6867302"/>
              <a:gd name="connsiteY4" fmla="*/ 5695992 h 6112947"/>
              <a:gd name="connsiteX5" fmla="*/ 6349639 w 6867302"/>
              <a:gd name="connsiteY5" fmla="*/ 6055497 h 6112947"/>
              <a:gd name="connsiteX6" fmla="*/ 1777180 w 6867302"/>
              <a:gd name="connsiteY6" fmla="*/ 5665636 h 6112947"/>
              <a:gd name="connsiteX7" fmla="*/ 1 w 6867302"/>
              <a:gd name="connsiteY7" fmla="*/ 5589667 h 6112947"/>
              <a:gd name="connsiteX8" fmla="*/ 0 w 6867302"/>
              <a:gd name="connsiteY8" fmla="*/ 1139226 h 6112947"/>
              <a:gd name="connsiteX0" fmla="*/ 4126 w 6871428"/>
              <a:gd name="connsiteY0" fmla="*/ 1139843 h 6113564"/>
              <a:gd name="connsiteX1" fmla="*/ 1143352 w 6871428"/>
              <a:gd name="connsiteY1" fmla="*/ 617 h 6113564"/>
              <a:gd name="connsiteX2" fmla="*/ 5722900 w 6871428"/>
              <a:gd name="connsiteY2" fmla="*/ 617 h 6113564"/>
              <a:gd name="connsiteX3" fmla="*/ 6862126 w 6871428"/>
              <a:gd name="connsiteY3" fmla="*/ 1139843 h 6113564"/>
              <a:gd name="connsiteX4" fmla="*/ 6862126 w 6871428"/>
              <a:gd name="connsiteY4" fmla="*/ 5696609 h 6113564"/>
              <a:gd name="connsiteX5" fmla="*/ 6353765 w 6871428"/>
              <a:gd name="connsiteY5" fmla="*/ 6056114 h 6113564"/>
              <a:gd name="connsiteX6" fmla="*/ 1781306 w 6871428"/>
              <a:gd name="connsiteY6" fmla="*/ 5666253 h 6113564"/>
              <a:gd name="connsiteX7" fmla="*/ 4127 w 6871428"/>
              <a:gd name="connsiteY7" fmla="*/ 5590284 h 6113564"/>
              <a:gd name="connsiteX8" fmla="*/ 4126 w 6871428"/>
              <a:gd name="connsiteY8" fmla="*/ 1139843 h 6113564"/>
              <a:gd name="connsiteX0" fmla="*/ 4126 w 6872557"/>
              <a:gd name="connsiteY0" fmla="*/ 1139843 h 6113564"/>
              <a:gd name="connsiteX1" fmla="*/ 1143352 w 6872557"/>
              <a:gd name="connsiteY1" fmla="*/ 617 h 6113564"/>
              <a:gd name="connsiteX2" fmla="*/ 5722900 w 6872557"/>
              <a:gd name="connsiteY2" fmla="*/ 617 h 6113564"/>
              <a:gd name="connsiteX3" fmla="*/ 6862126 w 6872557"/>
              <a:gd name="connsiteY3" fmla="*/ 1139843 h 6113564"/>
              <a:gd name="connsiteX4" fmla="*/ 6862126 w 6872557"/>
              <a:gd name="connsiteY4" fmla="*/ 5696609 h 6113564"/>
              <a:gd name="connsiteX5" fmla="*/ 6353765 w 6872557"/>
              <a:gd name="connsiteY5" fmla="*/ 6056114 h 6113564"/>
              <a:gd name="connsiteX6" fmla="*/ 1781306 w 6872557"/>
              <a:gd name="connsiteY6" fmla="*/ 5666253 h 6113564"/>
              <a:gd name="connsiteX7" fmla="*/ 4127 w 6872557"/>
              <a:gd name="connsiteY7" fmla="*/ 5590284 h 6113564"/>
              <a:gd name="connsiteX8" fmla="*/ 4126 w 6872557"/>
              <a:gd name="connsiteY8" fmla="*/ 1139843 h 611356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862126 w 6872557"/>
              <a:gd name="connsiteY4" fmla="*/ 5696609 h 6056114"/>
              <a:gd name="connsiteX5" fmla="*/ 6353765 w 6872557"/>
              <a:gd name="connsiteY5" fmla="*/ 6056114 h 6056114"/>
              <a:gd name="connsiteX6" fmla="*/ 1781306 w 6872557"/>
              <a:gd name="connsiteY6" fmla="*/ 5666253 h 6056114"/>
              <a:gd name="connsiteX7" fmla="*/ 4127 w 6872557"/>
              <a:gd name="connsiteY7" fmla="*/ 5590284 h 6056114"/>
              <a:gd name="connsiteX8" fmla="*/ 4126 w 6872557"/>
              <a:gd name="connsiteY8" fmla="*/ 1139843 h 605611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259617 w 6872557"/>
              <a:gd name="connsiteY4" fmla="*/ 4590823 h 6056114"/>
              <a:gd name="connsiteX5" fmla="*/ 6353765 w 6872557"/>
              <a:gd name="connsiteY5" fmla="*/ 6056114 h 6056114"/>
              <a:gd name="connsiteX6" fmla="*/ 1781306 w 6872557"/>
              <a:gd name="connsiteY6" fmla="*/ 5666253 h 6056114"/>
              <a:gd name="connsiteX7" fmla="*/ 4127 w 6872557"/>
              <a:gd name="connsiteY7" fmla="*/ 5590284 h 6056114"/>
              <a:gd name="connsiteX8" fmla="*/ 4126 w 6872557"/>
              <a:gd name="connsiteY8" fmla="*/ 1139843 h 605611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353765 w 6872557"/>
              <a:gd name="connsiteY4" fmla="*/ 6056114 h 6056114"/>
              <a:gd name="connsiteX5" fmla="*/ 1781306 w 6872557"/>
              <a:gd name="connsiteY5" fmla="*/ 5666253 h 6056114"/>
              <a:gd name="connsiteX6" fmla="*/ 4127 w 6872557"/>
              <a:gd name="connsiteY6" fmla="*/ 5590284 h 6056114"/>
              <a:gd name="connsiteX7" fmla="*/ 4126 w 6872557"/>
              <a:gd name="connsiteY7" fmla="*/ 1139843 h 6056114"/>
              <a:gd name="connsiteX0" fmla="*/ 4126 w 6899573"/>
              <a:gd name="connsiteY0" fmla="*/ 1139843 h 5891070"/>
              <a:gd name="connsiteX1" fmla="*/ 1143352 w 6899573"/>
              <a:gd name="connsiteY1" fmla="*/ 617 h 5891070"/>
              <a:gd name="connsiteX2" fmla="*/ 5722900 w 6899573"/>
              <a:gd name="connsiteY2" fmla="*/ 617 h 5891070"/>
              <a:gd name="connsiteX3" fmla="*/ 6862126 w 6899573"/>
              <a:gd name="connsiteY3" fmla="*/ 1139843 h 5891070"/>
              <a:gd name="connsiteX4" fmla="*/ 6899573 w 6899573"/>
              <a:gd name="connsiteY4" fmla="*/ 5652080 h 5891070"/>
              <a:gd name="connsiteX5" fmla="*/ 1781306 w 6899573"/>
              <a:gd name="connsiteY5" fmla="*/ 5666253 h 5891070"/>
              <a:gd name="connsiteX6" fmla="*/ 4127 w 6899573"/>
              <a:gd name="connsiteY6" fmla="*/ 5590284 h 5891070"/>
              <a:gd name="connsiteX7" fmla="*/ 4126 w 6899573"/>
              <a:gd name="connsiteY7" fmla="*/ 1139843 h 5891070"/>
              <a:gd name="connsiteX0" fmla="*/ 4126 w 6923195"/>
              <a:gd name="connsiteY0" fmla="*/ 1139843 h 5891070"/>
              <a:gd name="connsiteX1" fmla="*/ 1143352 w 6923195"/>
              <a:gd name="connsiteY1" fmla="*/ 617 h 5891070"/>
              <a:gd name="connsiteX2" fmla="*/ 5722900 w 6923195"/>
              <a:gd name="connsiteY2" fmla="*/ 617 h 5891070"/>
              <a:gd name="connsiteX3" fmla="*/ 6918836 w 6923195"/>
              <a:gd name="connsiteY3" fmla="*/ 1146932 h 5891070"/>
              <a:gd name="connsiteX4" fmla="*/ 6899573 w 6923195"/>
              <a:gd name="connsiteY4" fmla="*/ 5652080 h 5891070"/>
              <a:gd name="connsiteX5" fmla="*/ 1781306 w 6923195"/>
              <a:gd name="connsiteY5" fmla="*/ 5666253 h 5891070"/>
              <a:gd name="connsiteX6" fmla="*/ 4127 w 6923195"/>
              <a:gd name="connsiteY6" fmla="*/ 5590284 h 5891070"/>
              <a:gd name="connsiteX7" fmla="*/ 4126 w 6923195"/>
              <a:gd name="connsiteY7" fmla="*/ 1139843 h 5891070"/>
              <a:gd name="connsiteX0" fmla="*/ 4126 w 6918836"/>
              <a:gd name="connsiteY0" fmla="*/ 1139843 h 5891070"/>
              <a:gd name="connsiteX1" fmla="*/ 1143352 w 6918836"/>
              <a:gd name="connsiteY1" fmla="*/ 617 h 5891070"/>
              <a:gd name="connsiteX2" fmla="*/ 5722900 w 6918836"/>
              <a:gd name="connsiteY2" fmla="*/ 617 h 5891070"/>
              <a:gd name="connsiteX3" fmla="*/ 6918836 w 6918836"/>
              <a:gd name="connsiteY3" fmla="*/ 1146932 h 5891070"/>
              <a:gd name="connsiteX4" fmla="*/ 6899573 w 6918836"/>
              <a:gd name="connsiteY4" fmla="*/ 5652080 h 5891070"/>
              <a:gd name="connsiteX5" fmla="*/ 1781306 w 6918836"/>
              <a:gd name="connsiteY5" fmla="*/ 5666253 h 5891070"/>
              <a:gd name="connsiteX6" fmla="*/ 4127 w 6918836"/>
              <a:gd name="connsiteY6" fmla="*/ 5590284 h 5891070"/>
              <a:gd name="connsiteX7" fmla="*/ 4126 w 6918836"/>
              <a:gd name="connsiteY7" fmla="*/ 1139843 h 5891070"/>
              <a:gd name="connsiteX0" fmla="*/ 4126 w 6918836"/>
              <a:gd name="connsiteY0" fmla="*/ 1139843 h 5652080"/>
              <a:gd name="connsiteX1" fmla="*/ 1143352 w 6918836"/>
              <a:gd name="connsiteY1" fmla="*/ 617 h 5652080"/>
              <a:gd name="connsiteX2" fmla="*/ 5722900 w 6918836"/>
              <a:gd name="connsiteY2" fmla="*/ 617 h 5652080"/>
              <a:gd name="connsiteX3" fmla="*/ 6918836 w 6918836"/>
              <a:gd name="connsiteY3" fmla="*/ 1146932 h 5652080"/>
              <a:gd name="connsiteX4" fmla="*/ 6899573 w 6918836"/>
              <a:gd name="connsiteY4" fmla="*/ 5652080 h 5652080"/>
              <a:gd name="connsiteX5" fmla="*/ 4127 w 6918836"/>
              <a:gd name="connsiteY5" fmla="*/ 5590284 h 5652080"/>
              <a:gd name="connsiteX6" fmla="*/ 4126 w 6918836"/>
              <a:gd name="connsiteY6" fmla="*/ 1139843 h 5652080"/>
              <a:gd name="connsiteX0" fmla="*/ 4126 w 6918836"/>
              <a:gd name="connsiteY0" fmla="*/ 1139843 h 5661167"/>
              <a:gd name="connsiteX1" fmla="*/ 1143352 w 6918836"/>
              <a:gd name="connsiteY1" fmla="*/ 617 h 5661167"/>
              <a:gd name="connsiteX2" fmla="*/ 5722900 w 6918836"/>
              <a:gd name="connsiteY2" fmla="*/ 617 h 5661167"/>
              <a:gd name="connsiteX3" fmla="*/ 6918836 w 6918836"/>
              <a:gd name="connsiteY3" fmla="*/ 1146932 h 5661167"/>
              <a:gd name="connsiteX4" fmla="*/ 6899573 w 6918836"/>
              <a:gd name="connsiteY4" fmla="*/ 5652080 h 5661167"/>
              <a:gd name="connsiteX5" fmla="*/ 18304 w 6918836"/>
              <a:gd name="connsiteY5" fmla="*/ 5661167 h 5661167"/>
              <a:gd name="connsiteX6" fmla="*/ 4126 w 6918836"/>
              <a:gd name="connsiteY6" fmla="*/ 1139843 h 5661167"/>
              <a:gd name="connsiteX0" fmla="*/ 1485 w 6958725"/>
              <a:gd name="connsiteY0" fmla="*/ 1139843 h 5661167"/>
              <a:gd name="connsiteX1" fmla="*/ 1183241 w 6958725"/>
              <a:gd name="connsiteY1" fmla="*/ 617 h 5661167"/>
              <a:gd name="connsiteX2" fmla="*/ 5762789 w 6958725"/>
              <a:gd name="connsiteY2" fmla="*/ 617 h 5661167"/>
              <a:gd name="connsiteX3" fmla="*/ 6958725 w 6958725"/>
              <a:gd name="connsiteY3" fmla="*/ 1146932 h 5661167"/>
              <a:gd name="connsiteX4" fmla="*/ 6939462 w 6958725"/>
              <a:gd name="connsiteY4" fmla="*/ 5652080 h 5661167"/>
              <a:gd name="connsiteX5" fmla="*/ 58193 w 6958725"/>
              <a:gd name="connsiteY5" fmla="*/ 5661167 h 5661167"/>
              <a:gd name="connsiteX6" fmla="*/ 1485 w 6958725"/>
              <a:gd name="connsiteY6" fmla="*/ 1139843 h 5661167"/>
              <a:gd name="connsiteX0" fmla="*/ 14176 w 6971416"/>
              <a:gd name="connsiteY0" fmla="*/ 1139843 h 5661167"/>
              <a:gd name="connsiteX1" fmla="*/ 1195932 w 6971416"/>
              <a:gd name="connsiteY1" fmla="*/ 617 h 5661167"/>
              <a:gd name="connsiteX2" fmla="*/ 5775480 w 6971416"/>
              <a:gd name="connsiteY2" fmla="*/ 617 h 5661167"/>
              <a:gd name="connsiteX3" fmla="*/ 6971416 w 6971416"/>
              <a:gd name="connsiteY3" fmla="*/ 1146932 h 5661167"/>
              <a:gd name="connsiteX4" fmla="*/ 6952153 w 6971416"/>
              <a:gd name="connsiteY4" fmla="*/ 5652080 h 5661167"/>
              <a:gd name="connsiteX5" fmla="*/ 0 w 6971416"/>
              <a:gd name="connsiteY5" fmla="*/ 5661167 h 5661167"/>
              <a:gd name="connsiteX6" fmla="*/ 14176 w 6971416"/>
              <a:gd name="connsiteY6" fmla="*/ 1139843 h 5661167"/>
              <a:gd name="connsiteX0" fmla="*/ 14176 w 7008863"/>
              <a:gd name="connsiteY0" fmla="*/ 1139843 h 5661167"/>
              <a:gd name="connsiteX1" fmla="*/ 1195932 w 7008863"/>
              <a:gd name="connsiteY1" fmla="*/ 617 h 5661167"/>
              <a:gd name="connsiteX2" fmla="*/ 5775480 w 7008863"/>
              <a:gd name="connsiteY2" fmla="*/ 617 h 5661167"/>
              <a:gd name="connsiteX3" fmla="*/ 6971416 w 7008863"/>
              <a:gd name="connsiteY3" fmla="*/ 1146932 h 5661167"/>
              <a:gd name="connsiteX4" fmla="*/ 7008863 w 7008863"/>
              <a:gd name="connsiteY4" fmla="*/ 5659171 h 5661167"/>
              <a:gd name="connsiteX5" fmla="*/ 0 w 7008863"/>
              <a:gd name="connsiteY5" fmla="*/ 5661167 h 5661167"/>
              <a:gd name="connsiteX6" fmla="*/ 14176 w 7008863"/>
              <a:gd name="connsiteY6" fmla="*/ 1139843 h 5661167"/>
              <a:gd name="connsiteX0" fmla="*/ 14176 w 7028123"/>
              <a:gd name="connsiteY0" fmla="*/ 1139843 h 5661167"/>
              <a:gd name="connsiteX1" fmla="*/ 1195932 w 7028123"/>
              <a:gd name="connsiteY1" fmla="*/ 617 h 5661167"/>
              <a:gd name="connsiteX2" fmla="*/ 5775480 w 7028123"/>
              <a:gd name="connsiteY2" fmla="*/ 617 h 5661167"/>
              <a:gd name="connsiteX3" fmla="*/ 7028123 w 7028123"/>
              <a:gd name="connsiteY3" fmla="*/ 1132755 h 5661167"/>
              <a:gd name="connsiteX4" fmla="*/ 7008863 w 7028123"/>
              <a:gd name="connsiteY4" fmla="*/ 5659171 h 5661167"/>
              <a:gd name="connsiteX5" fmla="*/ 0 w 7028123"/>
              <a:gd name="connsiteY5" fmla="*/ 5661167 h 5661167"/>
              <a:gd name="connsiteX6" fmla="*/ 14176 w 7028123"/>
              <a:gd name="connsiteY6" fmla="*/ 1139843 h 5661167"/>
              <a:gd name="connsiteX0" fmla="*/ 14176 w 7008863"/>
              <a:gd name="connsiteY0" fmla="*/ 1139843 h 5661167"/>
              <a:gd name="connsiteX1" fmla="*/ 1195932 w 7008863"/>
              <a:gd name="connsiteY1" fmla="*/ 617 h 5661167"/>
              <a:gd name="connsiteX2" fmla="*/ 5775480 w 7008863"/>
              <a:gd name="connsiteY2" fmla="*/ 617 h 5661167"/>
              <a:gd name="connsiteX3" fmla="*/ 6985593 w 7008863"/>
              <a:gd name="connsiteY3" fmla="*/ 1125667 h 5661167"/>
              <a:gd name="connsiteX4" fmla="*/ 7008863 w 7008863"/>
              <a:gd name="connsiteY4" fmla="*/ 5659171 h 5661167"/>
              <a:gd name="connsiteX5" fmla="*/ 0 w 7008863"/>
              <a:gd name="connsiteY5" fmla="*/ 5661167 h 5661167"/>
              <a:gd name="connsiteX6" fmla="*/ 14176 w 7008863"/>
              <a:gd name="connsiteY6" fmla="*/ 1139843 h 5661167"/>
              <a:gd name="connsiteX0" fmla="*/ 14176 w 7021035"/>
              <a:gd name="connsiteY0" fmla="*/ 1139843 h 5661167"/>
              <a:gd name="connsiteX1" fmla="*/ 1195932 w 7021035"/>
              <a:gd name="connsiteY1" fmla="*/ 617 h 5661167"/>
              <a:gd name="connsiteX2" fmla="*/ 5775480 w 7021035"/>
              <a:gd name="connsiteY2" fmla="*/ 617 h 5661167"/>
              <a:gd name="connsiteX3" fmla="*/ 7021035 w 7021035"/>
              <a:gd name="connsiteY3" fmla="*/ 1125667 h 5661167"/>
              <a:gd name="connsiteX4" fmla="*/ 7008863 w 7021035"/>
              <a:gd name="connsiteY4" fmla="*/ 5659171 h 5661167"/>
              <a:gd name="connsiteX5" fmla="*/ 0 w 7021035"/>
              <a:gd name="connsiteY5" fmla="*/ 5661167 h 5661167"/>
              <a:gd name="connsiteX6" fmla="*/ 14176 w 7021035"/>
              <a:gd name="connsiteY6" fmla="*/ 1139843 h 5661167"/>
              <a:gd name="connsiteX0" fmla="*/ 14176 w 7029101"/>
              <a:gd name="connsiteY0" fmla="*/ 1139843 h 5661167"/>
              <a:gd name="connsiteX1" fmla="*/ 1195932 w 7029101"/>
              <a:gd name="connsiteY1" fmla="*/ 617 h 5661167"/>
              <a:gd name="connsiteX2" fmla="*/ 5775480 w 7029101"/>
              <a:gd name="connsiteY2" fmla="*/ 617 h 5661167"/>
              <a:gd name="connsiteX3" fmla="*/ 7021035 w 7029101"/>
              <a:gd name="connsiteY3" fmla="*/ 1125667 h 5661167"/>
              <a:gd name="connsiteX4" fmla="*/ 7008863 w 7029101"/>
              <a:gd name="connsiteY4" fmla="*/ 5659171 h 5661167"/>
              <a:gd name="connsiteX5" fmla="*/ 0 w 7029101"/>
              <a:gd name="connsiteY5" fmla="*/ 5661167 h 5661167"/>
              <a:gd name="connsiteX6" fmla="*/ 14176 w 7029101"/>
              <a:gd name="connsiteY6" fmla="*/ 1139843 h 5661167"/>
              <a:gd name="connsiteX0" fmla="*/ 14176 w 7029101"/>
              <a:gd name="connsiteY0" fmla="*/ 1147369 h 5668693"/>
              <a:gd name="connsiteX1" fmla="*/ 1195932 w 7029101"/>
              <a:gd name="connsiteY1" fmla="*/ 8143 h 5668693"/>
              <a:gd name="connsiteX2" fmla="*/ 5775480 w 7029101"/>
              <a:gd name="connsiteY2" fmla="*/ 8143 h 5668693"/>
              <a:gd name="connsiteX3" fmla="*/ 7021035 w 7029101"/>
              <a:gd name="connsiteY3" fmla="*/ 1133193 h 5668693"/>
              <a:gd name="connsiteX4" fmla="*/ 7008863 w 7029101"/>
              <a:gd name="connsiteY4" fmla="*/ 5666697 h 5668693"/>
              <a:gd name="connsiteX5" fmla="*/ 0 w 7029101"/>
              <a:gd name="connsiteY5" fmla="*/ 5668693 h 5668693"/>
              <a:gd name="connsiteX6" fmla="*/ 14176 w 7029101"/>
              <a:gd name="connsiteY6" fmla="*/ 1147369 h 566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9101" h="5668693">
                <a:moveTo>
                  <a:pt x="14176" y="1147369"/>
                </a:moveTo>
                <a:cubicBezTo>
                  <a:pt x="14176" y="518192"/>
                  <a:pt x="-120820" y="-76918"/>
                  <a:pt x="1195932" y="8143"/>
                </a:cubicBezTo>
                <a:lnTo>
                  <a:pt x="5775480" y="8143"/>
                </a:lnTo>
                <a:cubicBezTo>
                  <a:pt x="7113494" y="64850"/>
                  <a:pt x="7042303" y="-169380"/>
                  <a:pt x="7021035" y="1133193"/>
                </a:cubicBezTo>
                <a:cubicBezTo>
                  <a:pt x="7016978" y="2644361"/>
                  <a:pt x="7012920" y="4155529"/>
                  <a:pt x="7008863" y="5666697"/>
                </a:cubicBezTo>
                <a:lnTo>
                  <a:pt x="0" y="5668693"/>
                </a:lnTo>
                <a:cubicBezTo>
                  <a:pt x="0" y="4149771"/>
                  <a:pt x="14176" y="2666291"/>
                  <a:pt x="14176" y="1147369"/>
                </a:cubicBezTo>
                <a:close/>
              </a:path>
            </a:pathLst>
          </a:custGeom>
          <a:solidFill>
            <a:srgbClr val="810A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0" name="Imagem 9">
            <a:extLst>
              <a:ext uri="{FF2B5EF4-FFF2-40B4-BE49-F238E27FC236}">
                <a16:creationId xmlns:a16="http://schemas.microsoft.com/office/drawing/2014/main" id="{C2131B8E-8E5F-4BAE-8D7E-14871DB8E841}"/>
              </a:ext>
            </a:extLst>
          </p:cNvPr>
          <p:cNvPicPr>
            <a:picLocks noChangeAspect="1"/>
          </p:cNvPicPr>
          <p:nvPr/>
        </p:nvPicPr>
        <p:blipFill rotWithShape="1">
          <a:blip r:embed="rId3"/>
          <a:srcRect t="7659" b="12218"/>
          <a:stretch/>
        </p:blipFill>
        <p:spPr>
          <a:xfrm>
            <a:off x="1878950" y="4709574"/>
            <a:ext cx="1741607" cy="2094875"/>
          </a:xfrm>
          <a:prstGeom prst="rect">
            <a:avLst/>
          </a:prstGeom>
        </p:spPr>
      </p:pic>
      <p:sp>
        <p:nvSpPr>
          <p:cNvPr id="16" name="Retângulo 15">
            <a:extLst>
              <a:ext uri="{FF2B5EF4-FFF2-40B4-BE49-F238E27FC236}">
                <a16:creationId xmlns:a16="http://schemas.microsoft.com/office/drawing/2014/main" id="{AAB86C1E-4CF1-40E6-A0B5-5CC79B63B056}"/>
              </a:ext>
            </a:extLst>
          </p:cNvPr>
          <p:cNvSpPr/>
          <p:nvPr/>
        </p:nvSpPr>
        <p:spPr>
          <a:xfrm>
            <a:off x="5792650" y="4838"/>
            <a:ext cx="6374860" cy="707886"/>
          </a:xfrm>
          <a:prstGeom prst="rect">
            <a:avLst/>
          </a:prstGeom>
        </p:spPr>
        <p:txBody>
          <a:bodyPr wrap="square">
            <a:spAutoFit/>
          </a:bodyPr>
          <a:lstStyle/>
          <a:p>
            <a:pPr algn="ctr"/>
            <a:r>
              <a:rPr lang="pt-BR" sz="4000" b="1" dirty="0">
                <a:solidFill>
                  <a:schemeClr val="bg2">
                    <a:lumMod val="25000"/>
                  </a:schemeClr>
                </a:solidFill>
                <a:latin typeface="Kelson" panose="02000506000000020004" pitchFamily="2" charset="0"/>
              </a:rPr>
              <a:t>TRILHA DE APRENDIZAGEM</a:t>
            </a:r>
          </a:p>
        </p:txBody>
      </p:sp>
      <p:grpSp>
        <p:nvGrpSpPr>
          <p:cNvPr id="58" name="Agrupar 57">
            <a:extLst>
              <a:ext uri="{FF2B5EF4-FFF2-40B4-BE49-F238E27FC236}">
                <a16:creationId xmlns:a16="http://schemas.microsoft.com/office/drawing/2014/main" id="{C95C44F2-8703-4B73-A823-D703E34C9F8E}"/>
              </a:ext>
            </a:extLst>
          </p:cNvPr>
          <p:cNvGrpSpPr/>
          <p:nvPr/>
        </p:nvGrpSpPr>
        <p:grpSpPr>
          <a:xfrm>
            <a:off x="5817141" y="1653702"/>
            <a:ext cx="6350369" cy="5232650"/>
            <a:chOff x="6160093" y="2216019"/>
            <a:chExt cx="5710894" cy="4107566"/>
          </a:xfrm>
        </p:grpSpPr>
        <p:grpSp>
          <p:nvGrpSpPr>
            <p:cNvPr id="56" name="Agrupar 55">
              <a:extLst>
                <a:ext uri="{FF2B5EF4-FFF2-40B4-BE49-F238E27FC236}">
                  <a16:creationId xmlns:a16="http://schemas.microsoft.com/office/drawing/2014/main" id="{A9F9A606-06AC-40F1-BBE0-1807A498F952}"/>
                </a:ext>
              </a:extLst>
            </p:cNvPr>
            <p:cNvGrpSpPr/>
            <p:nvPr/>
          </p:nvGrpSpPr>
          <p:grpSpPr>
            <a:xfrm>
              <a:off x="6160093" y="2583349"/>
              <a:ext cx="5688954" cy="3740236"/>
              <a:chOff x="6160093" y="2583349"/>
              <a:chExt cx="5688954" cy="3740236"/>
            </a:xfrm>
          </p:grpSpPr>
          <p:pic>
            <p:nvPicPr>
              <p:cNvPr id="49" name="Imagem 48">
                <a:extLst>
                  <a:ext uri="{FF2B5EF4-FFF2-40B4-BE49-F238E27FC236}">
                    <a16:creationId xmlns:a16="http://schemas.microsoft.com/office/drawing/2014/main" id="{AF1BCDB6-5334-450D-9895-1C4E03CEFB6C}"/>
                  </a:ext>
                </a:extLst>
              </p:cNvPr>
              <p:cNvPicPr>
                <a:picLocks noChangeAspect="1"/>
              </p:cNvPicPr>
              <p:nvPr/>
            </p:nvPicPr>
            <p:blipFill rotWithShape="1">
              <a:blip r:embed="rId4"/>
              <a:srcRect t="9671" r="16412"/>
              <a:stretch/>
            </p:blipFill>
            <p:spPr>
              <a:xfrm>
                <a:off x="6160093" y="2583349"/>
                <a:ext cx="5688954" cy="3740236"/>
              </a:xfrm>
              <a:prstGeom prst="rect">
                <a:avLst/>
              </a:prstGeom>
            </p:spPr>
          </p:pic>
          <p:sp>
            <p:nvSpPr>
              <p:cNvPr id="52" name="Retângulo 51">
                <a:extLst>
                  <a:ext uri="{FF2B5EF4-FFF2-40B4-BE49-F238E27FC236}">
                    <a16:creationId xmlns:a16="http://schemas.microsoft.com/office/drawing/2014/main" id="{BC4F64E2-B34A-42E9-AAB2-03F57E4F2250}"/>
                  </a:ext>
                </a:extLst>
              </p:cNvPr>
              <p:cNvSpPr/>
              <p:nvPr/>
            </p:nvSpPr>
            <p:spPr>
              <a:xfrm>
                <a:off x="7357364" y="4394074"/>
                <a:ext cx="340158" cy="461665"/>
              </a:xfrm>
              <a:prstGeom prst="rect">
                <a:avLst/>
              </a:prstGeom>
            </p:spPr>
            <p:txBody>
              <a:bodyPr wrap="none">
                <a:spAutoFit/>
              </a:bodyPr>
              <a:lstStyle/>
              <a:p>
                <a:r>
                  <a:rPr lang="pt-BR" sz="2400" dirty="0">
                    <a:solidFill>
                      <a:schemeClr val="bg2">
                        <a:lumMod val="25000"/>
                      </a:schemeClr>
                    </a:solidFill>
                    <a:latin typeface="Kelson" panose="02000506000000020004" pitchFamily="2" charset="0"/>
                  </a:rPr>
                  <a:t>1</a:t>
                </a:r>
              </a:p>
            </p:txBody>
          </p:sp>
          <p:sp>
            <p:nvSpPr>
              <p:cNvPr id="53" name="Retângulo 52">
                <a:extLst>
                  <a:ext uri="{FF2B5EF4-FFF2-40B4-BE49-F238E27FC236}">
                    <a16:creationId xmlns:a16="http://schemas.microsoft.com/office/drawing/2014/main" id="{6A66E8D9-C2F9-4135-9A95-CAC4B5BFDF70}"/>
                  </a:ext>
                </a:extLst>
              </p:cNvPr>
              <p:cNvSpPr/>
              <p:nvPr/>
            </p:nvSpPr>
            <p:spPr>
              <a:xfrm>
                <a:off x="11268522" y="3961195"/>
                <a:ext cx="340158" cy="461665"/>
              </a:xfrm>
              <a:prstGeom prst="rect">
                <a:avLst/>
              </a:prstGeom>
            </p:spPr>
            <p:txBody>
              <a:bodyPr wrap="none">
                <a:spAutoFit/>
              </a:bodyPr>
              <a:lstStyle/>
              <a:p>
                <a:r>
                  <a:rPr lang="pt-BR" sz="2400" dirty="0">
                    <a:solidFill>
                      <a:schemeClr val="bg2">
                        <a:lumMod val="25000"/>
                      </a:schemeClr>
                    </a:solidFill>
                    <a:latin typeface="Kelson" panose="02000506000000020004" pitchFamily="2" charset="0"/>
                  </a:rPr>
                  <a:t>2</a:t>
                </a:r>
              </a:p>
            </p:txBody>
          </p:sp>
          <p:sp>
            <p:nvSpPr>
              <p:cNvPr id="54" name="Retângulo 53">
                <a:extLst>
                  <a:ext uri="{FF2B5EF4-FFF2-40B4-BE49-F238E27FC236}">
                    <a16:creationId xmlns:a16="http://schemas.microsoft.com/office/drawing/2014/main" id="{4C03F2F7-3303-4A60-AFF1-26C6C098F344}"/>
                  </a:ext>
                </a:extLst>
              </p:cNvPr>
              <p:cNvSpPr/>
              <p:nvPr/>
            </p:nvSpPr>
            <p:spPr>
              <a:xfrm>
                <a:off x="8662820" y="3189705"/>
                <a:ext cx="340158" cy="461665"/>
              </a:xfrm>
              <a:prstGeom prst="rect">
                <a:avLst/>
              </a:prstGeom>
            </p:spPr>
            <p:txBody>
              <a:bodyPr wrap="none">
                <a:spAutoFit/>
              </a:bodyPr>
              <a:lstStyle/>
              <a:p>
                <a:r>
                  <a:rPr lang="pt-BR" sz="2400" dirty="0">
                    <a:solidFill>
                      <a:schemeClr val="bg2">
                        <a:lumMod val="25000"/>
                      </a:schemeClr>
                    </a:solidFill>
                    <a:latin typeface="Kelson" panose="02000506000000020004" pitchFamily="2" charset="0"/>
                  </a:rPr>
                  <a:t>3</a:t>
                </a:r>
              </a:p>
            </p:txBody>
          </p:sp>
          <p:sp>
            <p:nvSpPr>
              <p:cNvPr id="55" name="Retângulo 54">
                <a:extLst>
                  <a:ext uri="{FF2B5EF4-FFF2-40B4-BE49-F238E27FC236}">
                    <a16:creationId xmlns:a16="http://schemas.microsoft.com/office/drawing/2014/main" id="{29ECB704-0D6E-44B9-9347-FA72B2ED5A7A}"/>
                  </a:ext>
                </a:extLst>
              </p:cNvPr>
              <p:cNvSpPr/>
              <p:nvPr/>
            </p:nvSpPr>
            <p:spPr>
              <a:xfrm>
                <a:off x="10428698" y="2622697"/>
                <a:ext cx="340158" cy="461665"/>
              </a:xfrm>
              <a:prstGeom prst="rect">
                <a:avLst/>
              </a:prstGeom>
            </p:spPr>
            <p:txBody>
              <a:bodyPr wrap="none">
                <a:spAutoFit/>
              </a:bodyPr>
              <a:lstStyle/>
              <a:p>
                <a:r>
                  <a:rPr lang="pt-BR" sz="2400" dirty="0">
                    <a:solidFill>
                      <a:schemeClr val="bg2">
                        <a:lumMod val="25000"/>
                      </a:schemeClr>
                    </a:solidFill>
                    <a:latin typeface="Kelson" panose="02000506000000020004" pitchFamily="2" charset="0"/>
                  </a:rPr>
                  <a:t>4</a:t>
                </a:r>
              </a:p>
            </p:txBody>
          </p:sp>
        </p:grpSp>
        <p:sp>
          <p:nvSpPr>
            <p:cNvPr id="57" name="Retângulo 56">
              <a:extLst>
                <a:ext uri="{FF2B5EF4-FFF2-40B4-BE49-F238E27FC236}">
                  <a16:creationId xmlns:a16="http://schemas.microsoft.com/office/drawing/2014/main" id="{8124919E-B35B-4123-B155-E83BE4970389}"/>
                </a:ext>
              </a:extLst>
            </p:cNvPr>
            <p:cNvSpPr/>
            <p:nvPr/>
          </p:nvSpPr>
          <p:spPr>
            <a:xfrm>
              <a:off x="10830127" y="2216019"/>
              <a:ext cx="1040860" cy="70788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grpSp>
      <p:sp>
        <p:nvSpPr>
          <p:cNvPr id="14" name="CaixaDeTexto 13">
            <a:extLst>
              <a:ext uri="{FF2B5EF4-FFF2-40B4-BE49-F238E27FC236}">
                <a16:creationId xmlns:a16="http://schemas.microsoft.com/office/drawing/2014/main" id="{B0876BDB-B103-48B2-BF80-449976544408}"/>
              </a:ext>
            </a:extLst>
          </p:cNvPr>
          <p:cNvSpPr txBox="1"/>
          <p:nvPr/>
        </p:nvSpPr>
        <p:spPr>
          <a:xfrm>
            <a:off x="5984113" y="988614"/>
            <a:ext cx="5812348" cy="1891287"/>
          </a:xfrm>
          <a:prstGeom prst="rect">
            <a:avLst/>
          </a:prstGeom>
          <a:noFill/>
        </p:spPr>
        <p:txBody>
          <a:bodyPr wrap="square" rtlCol="0">
            <a:spAutoFit/>
          </a:bodyPr>
          <a:lstStyle/>
          <a:p>
            <a:pPr>
              <a:lnSpc>
                <a:spcPct val="150000"/>
              </a:lnSpc>
            </a:pPr>
            <a:r>
              <a:rPr lang="pt-BR" sz="2000" dirty="0">
                <a:solidFill>
                  <a:schemeClr val="bg2">
                    <a:lumMod val="25000"/>
                  </a:schemeClr>
                </a:solidFill>
                <a:latin typeface="Kelson" panose="02000506000000020004" pitchFamily="2" charset="0"/>
              </a:rPr>
              <a:t>1 – Ponto de partida</a:t>
            </a:r>
          </a:p>
          <a:p>
            <a:pPr>
              <a:lnSpc>
                <a:spcPct val="150000"/>
              </a:lnSpc>
            </a:pPr>
            <a:r>
              <a:rPr lang="pt-BR" sz="2000" dirty="0">
                <a:solidFill>
                  <a:schemeClr val="bg2">
                    <a:lumMod val="25000"/>
                  </a:schemeClr>
                </a:solidFill>
                <a:latin typeface="Kelson" panose="02000506000000020004" pitchFamily="2" charset="0"/>
              </a:rPr>
              <a:t>2 – Definições de termos</a:t>
            </a:r>
          </a:p>
          <a:p>
            <a:pPr>
              <a:lnSpc>
                <a:spcPct val="150000"/>
              </a:lnSpc>
            </a:pPr>
            <a:r>
              <a:rPr lang="pt-BR" sz="2000" dirty="0">
                <a:solidFill>
                  <a:schemeClr val="bg2">
                    <a:lumMod val="25000"/>
                  </a:schemeClr>
                </a:solidFill>
                <a:latin typeface="Kelson" panose="02000506000000020004" pitchFamily="2" charset="0"/>
              </a:rPr>
              <a:t>3 – Fundamentos do treino de força</a:t>
            </a:r>
          </a:p>
          <a:p>
            <a:pPr>
              <a:lnSpc>
                <a:spcPct val="150000"/>
              </a:lnSpc>
            </a:pPr>
            <a:r>
              <a:rPr lang="pt-BR" sz="2000" dirty="0">
                <a:solidFill>
                  <a:schemeClr val="bg2">
                    <a:lumMod val="25000"/>
                  </a:schemeClr>
                </a:solidFill>
                <a:latin typeface="Kelson" panose="02000506000000020004" pitchFamily="2" charset="0"/>
              </a:rPr>
              <a:t>4 – </a:t>
            </a:r>
            <a:r>
              <a:rPr lang="pt-BR" sz="2000" dirty="0">
                <a:solidFill>
                  <a:schemeClr val="bg2">
                    <a:lumMod val="25000"/>
                  </a:schemeClr>
                </a:solidFill>
                <a:effectLst/>
                <a:latin typeface="Kelson" panose="02000506000000020004" pitchFamily="2" charset="0"/>
              </a:rPr>
              <a:t>Prescrição na rotina dos atletas</a:t>
            </a:r>
          </a:p>
        </p:txBody>
      </p:sp>
      <p:sp>
        <p:nvSpPr>
          <p:cNvPr id="2" name="CaixaDeTexto 1">
            <a:extLst>
              <a:ext uri="{FF2B5EF4-FFF2-40B4-BE49-F238E27FC236}">
                <a16:creationId xmlns:a16="http://schemas.microsoft.com/office/drawing/2014/main" id="{C93F40A3-8C3A-2BBC-1351-2D62FD68E9AB}"/>
              </a:ext>
            </a:extLst>
          </p:cNvPr>
          <p:cNvSpPr txBox="1"/>
          <p:nvPr/>
        </p:nvSpPr>
        <p:spPr>
          <a:xfrm>
            <a:off x="-87064" y="1298691"/>
            <a:ext cx="5668693" cy="2123658"/>
          </a:xfrm>
          <a:prstGeom prst="rect">
            <a:avLst/>
          </a:prstGeom>
          <a:noFill/>
        </p:spPr>
        <p:txBody>
          <a:bodyPr wrap="square" rtlCol="0">
            <a:spAutoFit/>
          </a:bodyPr>
          <a:lstStyle/>
          <a:p>
            <a:pPr algn="ctr"/>
            <a:r>
              <a:rPr lang="pt-BR" sz="4400" b="1" i="1" dirty="0">
                <a:solidFill>
                  <a:schemeClr val="bg1"/>
                </a:solidFill>
                <a:latin typeface="Okana Black Oblique" pitchFamily="2" charset="0"/>
              </a:rPr>
              <a:t>Treinamento de Força aplicado a rotina de atletas de </a:t>
            </a:r>
            <a:r>
              <a:rPr lang="pt-BR" sz="4400" b="1" i="1" dirty="0" err="1">
                <a:solidFill>
                  <a:schemeClr val="bg1"/>
                </a:solidFill>
                <a:latin typeface="Okana Black Oblique" pitchFamily="2" charset="0"/>
              </a:rPr>
              <a:t>Endurance</a:t>
            </a:r>
            <a:endParaRPr lang="pt-BR" sz="4400" b="1" i="1" dirty="0">
              <a:solidFill>
                <a:schemeClr val="bg1"/>
              </a:solidFill>
              <a:latin typeface="Okana Black Oblique" pitchFamily="2" charset="0"/>
            </a:endParaRPr>
          </a:p>
        </p:txBody>
      </p:sp>
      <p:sp>
        <p:nvSpPr>
          <p:cNvPr id="9" name="CaixaDeTexto 8">
            <a:extLst>
              <a:ext uri="{FF2B5EF4-FFF2-40B4-BE49-F238E27FC236}">
                <a16:creationId xmlns:a16="http://schemas.microsoft.com/office/drawing/2014/main" id="{D07CCFC1-FF17-878B-DE09-599C68B6EE6A}"/>
              </a:ext>
            </a:extLst>
          </p:cNvPr>
          <p:cNvSpPr txBox="1"/>
          <p:nvPr/>
        </p:nvSpPr>
        <p:spPr>
          <a:xfrm>
            <a:off x="337171" y="3835129"/>
            <a:ext cx="4394642" cy="461665"/>
          </a:xfrm>
          <a:prstGeom prst="rect">
            <a:avLst/>
          </a:prstGeom>
          <a:noFill/>
        </p:spPr>
        <p:txBody>
          <a:bodyPr wrap="square" rtlCol="0">
            <a:spAutoFit/>
          </a:bodyPr>
          <a:lstStyle/>
          <a:p>
            <a:pPr algn="ctr"/>
            <a:r>
              <a:rPr lang="pt-BR" sz="2400" b="1" i="1" dirty="0">
                <a:solidFill>
                  <a:srgbClr val="F2B705"/>
                </a:solidFill>
                <a:latin typeface="Okana Bold Oblique" pitchFamily="2" charset="0"/>
              </a:rPr>
              <a:t>Prof. Dr. Cesar Cavinato Cal Abad</a:t>
            </a:r>
          </a:p>
        </p:txBody>
      </p:sp>
    </p:spTree>
    <p:extLst>
      <p:ext uri="{BB962C8B-B14F-4D97-AF65-F5344CB8AC3E}">
        <p14:creationId xmlns:p14="http://schemas.microsoft.com/office/powerpoint/2010/main" val="4266959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aixaDeTexto 22">
            <a:extLst>
              <a:ext uri="{FF2B5EF4-FFF2-40B4-BE49-F238E27FC236}">
                <a16:creationId xmlns:a16="http://schemas.microsoft.com/office/drawing/2014/main" id="{D2EDE83F-48D4-42B4-968F-2CB3788DB02E}"/>
              </a:ext>
            </a:extLst>
          </p:cNvPr>
          <p:cNvSpPr txBox="1"/>
          <p:nvPr/>
        </p:nvSpPr>
        <p:spPr>
          <a:xfrm>
            <a:off x="0" y="449841"/>
            <a:ext cx="12192000" cy="923330"/>
          </a:xfrm>
          <a:prstGeom prst="rect">
            <a:avLst/>
          </a:prstGeom>
          <a:noFill/>
        </p:spPr>
        <p:txBody>
          <a:bodyPr wrap="square" rtlCol="0">
            <a:spAutoFit/>
          </a:bodyPr>
          <a:lstStyle/>
          <a:p>
            <a:pPr algn="ctr"/>
            <a:r>
              <a:rPr lang="pt-BR" sz="5400" b="1" i="1" dirty="0">
                <a:solidFill>
                  <a:srgbClr val="810A83"/>
                </a:solidFill>
                <a:latin typeface="Okana Black Oblique" pitchFamily="2" charset="0"/>
              </a:rPr>
              <a:t>3 – Fundamentos do treinamento de força</a:t>
            </a:r>
          </a:p>
        </p:txBody>
      </p:sp>
      <p:sp>
        <p:nvSpPr>
          <p:cNvPr id="5" name="Text Box 6">
            <a:extLst>
              <a:ext uri="{FF2B5EF4-FFF2-40B4-BE49-F238E27FC236}">
                <a16:creationId xmlns:a16="http://schemas.microsoft.com/office/drawing/2014/main" id="{C44BA6A0-A61E-4C13-A04E-612D03632378}"/>
              </a:ext>
            </a:extLst>
          </p:cNvPr>
          <p:cNvSpPr txBox="1">
            <a:spLocks noChangeArrowheads="1"/>
          </p:cNvSpPr>
          <p:nvPr/>
        </p:nvSpPr>
        <p:spPr bwMode="auto">
          <a:xfrm>
            <a:off x="8248362" y="6550223"/>
            <a:ext cx="3851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pt-BR" altLang="pt-BR" sz="1400" dirty="0">
                <a:latin typeface="Arial" panose="020B0604020202020204" pitchFamily="34" charset="0"/>
              </a:rPr>
              <a:t>Bird et. al., 2005</a:t>
            </a:r>
          </a:p>
        </p:txBody>
      </p:sp>
      <p:pic>
        <p:nvPicPr>
          <p:cNvPr id="6" name="Picture 7">
            <a:extLst>
              <a:ext uri="{FF2B5EF4-FFF2-40B4-BE49-F238E27FC236}">
                <a16:creationId xmlns:a16="http://schemas.microsoft.com/office/drawing/2014/main" id="{A0D0A71A-53B2-4B84-ABC4-5E49F9F847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58" b="2249"/>
          <a:stretch/>
        </p:blipFill>
        <p:spPr bwMode="auto">
          <a:xfrm>
            <a:off x="26118" y="1930400"/>
            <a:ext cx="12184597" cy="447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406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aixaDeTexto 22">
            <a:extLst>
              <a:ext uri="{FF2B5EF4-FFF2-40B4-BE49-F238E27FC236}">
                <a16:creationId xmlns:a16="http://schemas.microsoft.com/office/drawing/2014/main" id="{D2EDE83F-48D4-42B4-968F-2CB3788DB02E}"/>
              </a:ext>
            </a:extLst>
          </p:cNvPr>
          <p:cNvSpPr txBox="1"/>
          <p:nvPr/>
        </p:nvSpPr>
        <p:spPr>
          <a:xfrm>
            <a:off x="0" y="449841"/>
            <a:ext cx="12192000" cy="923330"/>
          </a:xfrm>
          <a:prstGeom prst="rect">
            <a:avLst/>
          </a:prstGeom>
          <a:noFill/>
        </p:spPr>
        <p:txBody>
          <a:bodyPr wrap="square" rtlCol="0">
            <a:spAutoFit/>
          </a:bodyPr>
          <a:lstStyle/>
          <a:p>
            <a:pPr algn="ctr"/>
            <a:r>
              <a:rPr lang="pt-BR" sz="5400" b="1" i="1" dirty="0">
                <a:solidFill>
                  <a:srgbClr val="810A83"/>
                </a:solidFill>
                <a:latin typeface="Okana Black Oblique" pitchFamily="2" charset="0"/>
              </a:rPr>
              <a:t>3 – Fundamentos do treinamento de força</a:t>
            </a:r>
          </a:p>
        </p:txBody>
      </p:sp>
      <p:pic>
        <p:nvPicPr>
          <p:cNvPr id="7" name="Picture 6">
            <a:extLst>
              <a:ext uri="{FF2B5EF4-FFF2-40B4-BE49-F238E27FC236}">
                <a16:creationId xmlns:a16="http://schemas.microsoft.com/office/drawing/2014/main" id="{1A89103E-843C-4EDB-A6FC-97358FC27C1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964" t="16536" r="4964" b="8659"/>
          <a:stretch>
            <a:fillRect/>
          </a:stretch>
        </p:blipFill>
        <p:spPr bwMode="auto">
          <a:xfrm>
            <a:off x="1655907" y="1373171"/>
            <a:ext cx="8880186" cy="5531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861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aixaDeTexto 22">
            <a:extLst>
              <a:ext uri="{FF2B5EF4-FFF2-40B4-BE49-F238E27FC236}">
                <a16:creationId xmlns:a16="http://schemas.microsoft.com/office/drawing/2014/main" id="{D2EDE83F-48D4-42B4-968F-2CB3788DB02E}"/>
              </a:ext>
            </a:extLst>
          </p:cNvPr>
          <p:cNvSpPr txBox="1"/>
          <p:nvPr/>
        </p:nvSpPr>
        <p:spPr>
          <a:xfrm>
            <a:off x="0" y="449841"/>
            <a:ext cx="12192000" cy="923330"/>
          </a:xfrm>
          <a:prstGeom prst="rect">
            <a:avLst/>
          </a:prstGeom>
          <a:noFill/>
        </p:spPr>
        <p:txBody>
          <a:bodyPr wrap="square" rtlCol="0">
            <a:spAutoFit/>
          </a:bodyPr>
          <a:lstStyle/>
          <a:p>
            <a:pPr algn="ctr"/>
            <a:r>
              <a:rPr lang="pt-BR" sz="5400" b="1" i="1" dirty="0">
                <a:solidFill>
                  <a:srgbClr val="810A83"/>
                </a:solidFill>
                <a:latin typeface="Okana Black Oblique" pitchFamily="2" charset="0"/>
              </a:rPr>
              <a:t>3 – Fundamentos do treinamento de força</a:t>
            </a:r>
          </a:p>
        </p:txBody>
      </p:sp>
      <p:sp>
        <p:nvSpPr>
          <p:cNvPr id="4" name="Text Box 4">
            <a:extLst>
              <a:ext uri="{FF2B5EF4-FFF2-40B4-BE49-F238E27FC236}">
                <a16:creationId xmlns:a16="http://schemas.microsoft.com/office/drawing/2014/main" id="{E2533754-2B5A-4CAB-8560-A20594EE5DC6}"/>
              </a:ext>
            </a:extLst>
          </p:cNvPr>
          <p:cNvSpPr txBox="1">
            <a:spLocks noChangeArrowheads="1"/>
          </p:cNvSpPr>
          <p:nvPr/>
        </p:nvSpPr>
        <p:spPr bwMode="auto">
          <a:xfrm>
            <a:off x="8340725" y="6550223"/>
            <a:ext cx="3851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pt-BR" altLang="pt-BR" sz="1400" dirty="0" err="1">
                <a:latin typeface="Arial" panose="020B0604020202020204" pitchFamily="34" charset="0"/>
              </a:rPr>
              <a:t>Kraemer</a:t>
            </a:r>
            <a:r>
              <a:rPr lang="pt-BR" altLang="pt-BR" sz="1400" dirty="0">
                <a:latin typeface="Arial" panose="020B0604020202020204" pitchFamily="34" charset="0"/>
              </a:rPr>
              <a:t> e Hakkinen 2002</a:t>
            </a:r>
          </a:p>
        </p:txBody>
      </p:sp>
      <p:pic>
        <p:nvPicPr>
          <p:cNvPr id="5" name="Picture 7">
            <a:extLst>
              <a:ext uri="{FF2B5EF4-FFF2-40B4-BE49-F238E27FC236}">
                <a16:creationId xmlns:a16="http://schemas.microsoft.com/office/drawing/2014/main" id="{02B48311-7CBC-45AC-9F5B-F57C764DE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262" t="16536" r="9392" b="10634"/>
          <a:stretch>
            <a:fillRect/>
          </a:stretch>
        </p:blipFill>
        <p:spPr bwMode="auto">
          <a:xfrm>
            <a:off x="2558761" y="1373171"/>
            <a:ext cx="7074478" cy="534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050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aixaDeTexto 22">
            <a:extLst>
              <a:ext uri="{FF2B5EF4-FFF2-40B4-BE49-F238E27FC236}">
                <a16:creationId xmlns:a16="http://schemas.microsoft.com/office/drawing/2014/main" id="{D2EDE83F-48D4-42B4-968F-2CB3788DB02E}"/>
              </a:ext>
            </a:extLst>
          </p:cNvPr>
          <p:cNvSpPr txBox="1"/>
          <p:nvPr/>
        </p:nvSpPr>
        <p:spPr>
          <a:xfrm>
            <a:off x="0" y="449841"/>
            <a:ext cx="12192000" cy="923330"/>
          </a:xfrm>
          <a:prstGeom prst="rect">
            <a:avLst/>
          </a:prstGeom>
          <a:noFill/>
        </p:spPr>
        <p:txBody>
          <a:bodyPr wrap="square" rtlCol="0">
            <a:spAutoFit/>
          </a:bodyPr>
          <a:lstStyle/>
          <a:p>
            <a:pPr algn="ctr"/>
            <a:r>
              <a:rPr lang="pt-BR" sz="5400" b="1" i="1" dirty="0">
                <a:solidFill>
                  <a:srgbClr val="810A83"/>
                </a:solidFill>
                <a:latin typeface="Okana Black Oblique" pitchFamily="2" charset="0"/>
              </a:rPr>
              <a:t>3 – Fundamentos do treinamento de força</a:t>
            </a:r>
          </a:p>
        </p:txBody>
      </p:sp>
      <p:pic>
        <p:nvPicPr>
          <p:cNvPr id="2" name="Imagem 1">
            <a:extLst>
              <a:ext uri="{FF2B5EF4-FFF2-40B4-BE49-F238E27FC236}">
                <a16:creationId xmlns:a16="http://schemas.microsoft.com/office/drawing/2014/main" id="{3C045DEE-96D5-451D-8CFD-0F139F8929C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98634" y="1373171"/>
            <a:ext cx="10422804" cy="5476665"/>
          </a:xfrm>
          <a:prstGeom prst="rect">
            <a:avLst/>
          </a:prstGeom>
        </p:spPr>
      </p:pic>
    </p:spTree>
    <p:extLst>
      <p:ext uri="{BB962C8B-B14F-4D97-AF65-F5344CB8AC3E}">
        <p14:creationId xmlns:p14="http://schemas.microsoft.com/office/powerpoint/2010/main" val="2994942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Arredondado 3">
            <a:extLst>
              <a:ext uri="{FF2B5EF4-FFF2-40B4-BE49-F238E27FC236}">
                <a16:creationId xmlns:a16="http://schemas.microsoft.com/office/drawing/2014/main" id="{612722A9-2A68-9AE5-9E8B-AB494F8EFF87}"/>
              </a:ext>
            </a:extLst>
          </p:cNvPr>
          <p:cNvSpPr/>
          <p:nvPr/>
        </p:nvSpPr>
        <p:spPr>
          <a:xfrm rot="5400000">
            <a:off x="-592316" y="476896"/>
            <a:ext cx="6914706" cy="5904205"/>
          </a:xfrm>
          <a:custGeom>
            <a:avLst/>
            <a:gdLst>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0 w 6858000"/>
              <a:gd name="connsiteY7" fmla="*/ 5695992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595424 w 6858000"/>
              <a:gd name="connsiteY7" fmla="*/ 4512234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1 w 6858000"/>
              <a:gd name="connsiteY7" fmla="*/ 5589667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479468 w 6858000"/>
              <a:gd name="connsiteY6" fmla="*/ 5091478 h 6835218"/>
              <a:gd name="connsiteX7" fmla="*/ 1 w 6858000"/>
              <a:gd name="connsiteY7" fmla="*/ 5589667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777180 w 6858000"/>
              <a:gd name="connsiteY6" fmla="*/ 5665636 h 6835218"/>
              <a:gd name="connsiteX7" fmla="*/ 1 w 6858000"/>
              <a:gd name="connsiteY7" fmla="*/ 5589667 h 6835218"/>
              <a:gd name="connsiteX8" fmla="*/ 0 w 6858000"/>
              <a:gd name="connsiteY8" fmla="*/ 1139226 h 6835218"/>
              <a:gd name="connsiteX0" fmla="*/ 0 w 6867302"/>
              <a:gd name="connsiteY0" fmla="*/ 1139226 h 6112947"/>
              <a:gd name="connsiteX1" fmla="*/ 1139226 w 6867302"/>
              <a:gd name="connsiteY1" fmla="*/ 0 h 6112947"/>
              <a:gd name="connsiteX2" fmla="*/ 5718774 w 6867302"/>
              <a:gd name="connsiteY2" fmla="*/ 0 h 6112947"/>
              <a:gd name="connsiteX3" fmla="*/ 6858000 w 6867302"/>
              <a:gd name="connsiteY3" fmla="*/ 1139226 h 6112947"/>
              <a:gd name="connsiteX4" fmla="*/ 6858000 w 6867302"/>
              <a:gd name="connsiteY4" fmla="*/ 5695992 h 6112947"/>
              <a:gd name="connsiteX5" fmla="*/ 6349639 w 6867302"/>
              <a:gd name="connsiteY5" fmla="*/ 6055497 h 6112947"/>
              <a:gd name="connsiteX6" fmla="*/ 1777180 w 6867302"/>
              <a:gd name="connsiteY6" fmla="*/ 5665636 h 6112947"/>
              <a:gd name="connsiteX7" fmla="*/ 1 w 6867302"/>
              <a:gd name="connsiteY7" fmla="*/ 5589667 h 6112947"/>
              <a:gd name="connsiteX8" fmla="*/ 0 w 6867302"/>
              <a:gd name="connsiteY8" fmla="*/ 1139226 h 6112947"/>
              <a:gd name="connsiteX0" fmla="*/ 4126 w 6871428"/>
              <a:gd name="connsiteY0" fmla="*/ 1139843 h 6113564"/>
              <a:gd name="connsiteX1" fmla="*/ 1143352 w 6871428"/>
              <a:gd name="connsiteY1" fmla="*/ 617 h 6113564"/>
              <a:gd name="connsiteX2" fmla="*/ 5722900 w 6871428"/>
              <a:gd name="connsiteY2" fmla="*/ 617 h 6113564"/>
              <a:gd name="connsiteX3" fmla="*/ 6862126 w 6871428"/>
              <a:gd name="connsiteY3" fmla="*/ 1139843 h 6113564"/>
              <a:gd name="connsiteX4" fmla="*/ 6862126 w 6871428"/>
              <a:gd name="connsiteY4" fmla="*/ 5696609 h 6113564"/>
              <a:gd name="connsiteX5" fmla="*/ 6353765 w 6871428"/>
              <a:gd name="connsiteY5" fmla="*/ 6056114 h 6113564"/>
              <a:gd name="connsiteX6" fmla="*/ 1781306 w 6871428"/>
              <a:gd name="connsiteY6" fmla="*/ 5666253 h 6113564"/>
              <a:gd name="connsiteX7" fmla="*/ 4127 w 6871428"/>
              <a:gd name="connsiteY7" fmla="*/ 5590284 h 6113564"/>
              <a:gd name="connsiteX8" fmla="*/ 4126 w 6871428"/>
              <a:gd name="connsiteY8" fmla="*/ 1139843 h 6113564"/>
              <a:gd name="connsiteX0" fmla="*/ 4126 w 6872557"/>
              <a:gd name="connsiteY0" fmla="*/ 1139843 h 6113564"/>
              <a:gd name="connsiteX1" fmla="*/ 1143352 w 6872557"/>
              <a:gd name="connsiteY1" fmla="*/ 617 h 6113564"/>
              <a:gd name="connsiteX2" fmla="*/ 5722900 w 6872557"/>
              <a:gd name="connsiteY2" fmla="*/ 617 h 6113564"/>
              <a:gd name="connsiteX3" fmla="*/ 6862126 w 6872557"/>
              <a:gd name="connsiteY3" fmla="*/ 1139843 h 6113564"/>
              <a:gd name="connsiteX4" fmla="*/ 6862126 w 6872557"/>
              <a:gd name="connsiteY4" fmla="*/ 5696609 h 6113564"/>
              <a:gd name="connsiteX5" fmla="*/ 6353765 w 6872557"/>
              <a:gd name="connsiteY5" fmla="*/ 6056114 h 6113564"/>
              <a:gd name="connsiteX6" fmla="*/ 1781306 w 6872557"/>
              <a:gd name="connsiteY6" fmla="*/ 5666253 h 6113564"/>
              <a:gd name="connsiteX7" fmla="*/ 4127 w 6872557"/>
              <a:gd name="connsiteY7" fmla="*/ 5590284 h 6113564"/>
              <a:gd name="connsiteX8" fmla="*/ 4126 w 6872557"/>
              <a:gd name="connsiteY8" fmla="*/ 1139843 h 611356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862126 w 6872557"/>
              <a:gd name="connsiteY4" fmla="*/ 5696609 h 6056114"/>
              <a:gd name="connsiteX5" fmla="*/ 6353765 w 6872557"/>
              <a:gd name="connsiteY5" fmla="*/ 6056114 h 6056114"/>
              <a:gd name="connsiteX6" fmla="*/ 1781306 w 6872557"/>
              <a:gd name="connsiteY6" fmla="*/ 5666253 h 6056114"/>
              <a:gd name="connsiteX7" fmla="*/ 4127 w 6872557"/>
              <a:gd name="connsiteY7" fmla="*/ 5590284 h 6056114"/>
              <a:gd name="connsiteX8" fmla="*/ 4126 w 6872557"/>
              <a:gd name="connsiteY8" fmla="*/ 1139843 h 605611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259617 w 6872557"/>
              <a:gd name="connsiteY4" fmla="*/ 4590823 h 6056114"/>
              <a:gd name="connsiteX5" fmla="*/ 6353765 w 6872557"/>
              <a:gd name="connsiteY5" fmla="*/ 6056114 h 6056114"/>
              <a:gd name="connsiteX6" fmla="*/ 1781306 w 6872557"/>
              <a:gd name="connsiteY6" fmla="*/ 5666253 h 6056114"/>
              <a:gd name="connsiteX7" fmla="*/ 4127 w 6872557"/>
              <a:gd name="connsiteY7" fmla="*/ 5590284 h 6056114"/>
              <a:gd name="connsiteX8" fmla="*/ 4126 w 6872557"/>
              <a:gd name="connsiteY8" fmla="*/ 1139843 h 605611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353765 w 6872557"/>
              <a:gd name="connsiteY4" fmla="*/ 6056114 h 6056114"/>
              <a:gd name="connsiteX5" fmla="*/ 1781306 w 6872557"/>
              <a:gd name="connsiteY5" fmla="*/ 5666253 h 6056114"/>
              <a:gd name="connsiteX6" fmla="*/ 4127 w 6872557"/>
              <a:gd name="connsiteY6" fmla="*/ 5590284 h 6056114"/>
              <a:gd name="connsiteX7" fmla="*/ 4126 w 6872557"/>
              <a:gd name="connsiteY7" fmla="*/ 1139843 h 6056114"/>
              <a:gd name="connsiteX0" fmla="*/ 4126 w 6899573"/>
              <a:gd name="connsiteY0" fmla="*/ 1139843 h 5891070"/>
              <a:gd name="connsiteX1" fmla="*/ 1143352 w 6899573"/>
              <a:gd name="connsiteY1" fmla="*/ 617 h 5891070"/>
              <a:gd name="connsiteX2" fmla="*/ 5722900 w 6899573"/>
              <a:gd name="connsiteY2" fmla="*/ 617 h 5891070"/>
              <a:gd name="connsiteX3" fmla="*/ 6862126 w 6899573"/>
              <a:gd name="connsiteY3" fmla="*/ 1139843 h 5891070"/>
              <a:gd name="connsiteX4" fmla="*/ 6899573 w 6899573"/>
              <a:gd name="connsiteY4" fmla="*/ 5652080 h 5891070"/>
              <a:gd name="connsiteX5" fmla="*/ 1781306 w 6899573"/>
              <a:gd name="connsiteY5" fmla="*/ 5666253 h 5891070"/>
              <a:gd name="connsiteX6" fmla="*/ 4127 w 6899573"/>
              <a:gd name="connsiteY6" fmla="*/ 5590284 h 5891070"/>
              <a:gd name="connsiteX7" fmla="*/ 4126 w 6899573"/>
              <a:gd name="connsiteY7" fmla="*/ 1139843 h 5891070"/>
              <a:gd name="connsiteX0" fmla="*/ 4126 w 6923195"/>
              <a:gd name="connsiteY0" fmla="*/ 1139843 h 5891070"/>
              <a:gd name="connsiteX1" fmla="*/ 1143352 w 6923195"/>
              <a:gd name="connsiteY1" fmla="*/ 617 h 5891070"/>
              <a:gd name="connsiteX2" fmla="*/ 5722900 w 6923195"/>
              <a:gd name="connsiteY2" fmla="*/ 617 h 5891070"/>
              <a:gd name="connsiteX3" fmla="*/ 6918836 w 6923195"/>
              <a:gd name="connsiteY3" fmla="*/ 1146932 h 5891070"/>
              <a:gd name="connsiteX4" fmla="*/ 6899573 w 6923195"/>
              <a:gd name="connsiteY4" fmla="*/ 5652080 h 5891070"/>
              <a:gd name="connsiteX5" fmla="*/ 1781306 w 6923195"/>
              <a:gd name="connsiteY5" fmla="*/ 5666253 h 5891070"/>
              <a:gd name="connsiteX6" fmla="*/ 4127 w 6923195"/>
              <a:gd name="connsiteY6" fmla="*/ 5590284 h 5891070"/>
              <a:gd name="connsiteX7" fmla="*/ 4126 w 6923195"/>
              <a:gd name="connsiteY7" fmla="*/ 1139843 h 5891070"/>
              <a:gd name="connsiteX0" fmla="*/ 4126 w 6918836"/>
              <a:gd name="connsiteY0" fmla="*/ 1139843 h 5891070"/>
              <a:gd name="connsiteX1" fmla="*/ 1143352 w 6918836"/>
              <a:gd name="connsiteY1" fmla="*/ 617 h 5891070"/>
              <a:gd name="connsiteX2" fmla="*/ 5722900 w 6918836"/>
              <a:gd name="connsiteY2" fmla="*/ 617 h 5891070"/>
              <a:gd name="connsiteX3" fmla="*/ 6918836 w 6918836"/>
              <a:gd name="connsiteY3" fmla="*/ 1146932 h 5891070"/>
              <a:gd name="connsiteX4" fmla="*/ 6899573 w 6918836"/>
              <a:gd name="connsiteY4" fmla="*/ 5652080 h 5891070"/>
              <a:gd name="connsiteX5" fmla="*/ 1781306 w 6918836"/>
              <a:gd name="connsiteY5" fmla="*/ 5666253 h 5891070"/>
              <a:gd name="connsiteX6" fmla="*/ 4127 w 6918836"/>
              <a:gd name="connsiteY6" fmla="*/ 5590284 h 5891070"/>
              <a:gd name="connsiteX7" fmla="*/ 4126 w 6918836"/>
              <a:gd name="connsiteY7" fmla="*/ 1139843 h 5891070"/>
              <a:gd name="connsiteX0" fmla="*/ 4126 w 6918836"/>
              <a:gd name="connsiteY0" fmla="*/ 1139843 h 5652080"/>
              <a:gd name="connsiteX1" fmla="*/ 1143352 w 6918836"/>
              <a:gd name="connsiteY1" fmla="*/ 617 h 5652080"/>
              <a:gd name="connsiteX2" fmla="*/ 5722900 w 6918836"/>
              <a:gd name="connsiteY2" fmla="*/ 617 h 5652080"/>
              <a:gd name="connsiteX3" fmla="*/ 6918836 w 6918836"/>
              <a:gd name="connsiteY3" fmla="*/ 1146932 h 5652080"/>
              <a:gd name="connsiteX4" fmla="*/ 6899573 w 6918836"/>
              <a:gd name="connsiteY4" fmla="*/ 5652080 h 5652080"/>
              <a:gd name="connsiteX5" fmla="*/ 4127 w 6918836"/>
              <a:gd name="connsiteY5" fmla="*/ 5590284 h 5652080"/>
              <a:gd name="connsiteX6" fmla="*/ 4126 w 6918836"/>
              <a:gd name="connsiteY6" fmla="*/ 1139843 h 5652080"/>
              <a:gd name="connsiteX0" fmla="*/ 4126 w 6918836"/>
              <a:gd name="connsiteY0" fmla="*/ 1139843 h 5661167"/>
              <a:gd name="connsiteX1" fmla="*/ 1143352 w 6918836"/>
              <a:gd name="connsiteY1" fmla="*/ 617 h 5661167"/>
              <a:gd name="connsiteX2" fmla="*/ 5722900 w 6918836"/>
              <a:gd name="connsiteY2" fmla="*/ 617 h 5661167"/>
              <a:gd name="connsiteX3" fmla="*/ 6918836 w 6918836"/>
              <a:gd name="connsiteY3" fmla="*/ 1146932 h 5661167"/>
              <a:gd name="connsiteX4" fmla="*/ 6899573 w 6918836"/>
              <a:gd name="connsiteY4" fmla="*/ 5652080 h 5661167"/>
              <a:gd name="connsiteX5" fmla="*/ 18304 w 6918836"/>
              <a:gd name="connsiteY5" fmla="*/ 5661167 h 5661167"/>
              <a:gd name="connsiteX6" fmla="*/ 4126 w 6918836"/>
              <a:gd name="connsiteY6" fmla="*/ 1139843 h 5661167"/>
              <a:gd name="connsiteX0" fmla="*/ 1485 w 6958725"/>
              <a:gd name="connsiteY0" fmla="*/ 1139843 h 5661167"/>
              <a:gd name="connsiteX1" fmla="*/ 1183241 w 6958725"/>
              <a:gd name="connsiteY1" fmla="*/ 617 h 5661167"/>
              <a:gd name="connsiteX2" fmla="*/ 5762789 w 6958725"/>
              <a:gd name="connsiteY2" fmla="*/ 617 h 5661167"/>
              <a:gd name="connsiteX3" fmla="*/ 6958725 w 6958725"/>
              <a:gd name="connsiteY3" fmla="*/ 1146932 h 5661167"/>
              <a:gd name="connsiteX4" fmla="*/ 6939462 w 6958725"/>
              <a:gd name="connsiteY4" fmla="*/ 5652080 h 5661167"/>
              <a:gd name="connsiteX5" fmla="*/ 58193 w 6958725"/>
              <a:gd name="connsiteY5" fmla="*/ 5661167 h 5661167"/>
              <a:gd name="connsiteX6" fmla="*/ 1485 w 6958725"/>
              <a:gd name="connsiteY6" fmla="*/ 1139843 h 5661167"/>
              <a:gd name="connsiteX0" fmla="*/ 14176 w 6971416"/>
              <a:gd name="connsiteY0" fmla="*/ 1139843 h 5661167"/>
              <a:gd name="connsiteX1" fmla="*/ 1195932 w 6971416"/>
              <a:gd name="connsiteY1" fmla="*/ 617 h 5661167"/>
              <a:gd name="connsiteX2" fmla="*/ 5775480 w 6971416"/>
              <a:gd name="connsiteY2" fmla="*/ 617 h 5661167"/>
              <a:gd name="connsiteX3" fmla="*/ 6971416 w 6971416"/>
              <a:gd name="connsiteY3" fmla="*/ 1146932 h 5661167"/>
              <a:gd name="connsiteX4" fmla="*/ 6952153 w 6971416"/>
              <a:gd name="connsiteY4" fmla="*/ 5652080 h 5661167"/>
              <a:gd name="connsiteX5" fmla="*/ 0 w 6971416"/>
              <a:gd name="connsiteY5" fmla="*/ 5661167 h 5661167"/>
              <a:gd name="connsiteX6" fmla="*/ 14176 w 6971416"/>
              <a:gd name="connsiteY6" fmla="*/ 1139843 h 5661167"/>
              <a:gd name="connsiteX0" fmla="*/ 14176 w 7008863"/>
              <a:gd name="connsiteY0" fmla="*/ 1139843 h 5661167"/>
              <a:gd name="connsiteX1" fmla="*/ 1195932 w 7008863"/>
              <a:gd name="connsiteY1" fmla="*/ 617 h 5661167"/>
              <a:gd name="connsiteX2" fmla="*/ 5775480 w 7008863"/>
              <a:gd name="connsiteY2" fmla="*/ 617 h 5661167"/>
              <a:gd name="connsiteX3" fmla="*/ 6971416 w 7008863"/>
              <a:gd name="connsiteY3" fmla="*/ 1146932 h 5661167"/>
              <a:gd name="connsiteX4" fmla="*/ 7008863 w 7008863"/>
              <a:gd name="connsiteY4" fmla="*/ 5659171 h 5661167"/>
              <a:gd name="connsiteX5" fmla="*/ 0 w 7008863"/>
              <a:gd name="connsiteY5" fmla="*/ 5661167 h 5661167"/>
              <a:gd name="connsiteX6" fmla="*/ 14176 w 7008863"/>
              <a:gd name="connsiteY6" fmla="*/ 1139843 h 5661167"/>
              <a:gd name="connsiteX0" fmla="*/ 14176 w 7028123"/>
              <a:gd name="connsiteY0" fmla="*/ 1139843 h 5661167"/>
              <a:gd name="connsiteX1" fmla="*/ 1195932 w 7028123"/>
              <a:gd name="connsiteY1" fmla="*/ 617 h 5661167"/>
              <a:gd name="connsiteX2" fmla="*/ 5775480 w 7028123"/>
              <a:gd name="connsiteY2" fmla="*/ 617 h 5661167"/>
              <a:gd name="connsiteX3" fmla="*/ 7028123 w 7028123"/>
              <a:gd name="connsiteY3" fmla="*/ 1132755 h 5661167"/>
              <a:gd name="connsiteX4" fmla="*/ 7008863 w 7028123"/>
              <a:gd name="connsiteY4" fmla="*/ 5659171 h 5661167"/>
              <a:gd name="connsiteX5" fmla="*/ 0 w 7028123"/>
              <a:gd name="connsiteY5" fmla="*/ 5661167 h 5661167"/>
              <a:gd name="connsiteX6" fmla="*/ 14176 w 7028123"/>
              <a:gd name="connsiteY6" fmla="*/ 1139843 h 5661167"/>
              <a:gd name="connsiteX0" fmla="*/ 14176 w 7008863"/>
              <a:gd name="connsiteY0" fmla="*/ 1139843 h 5661167"/>
              <a:gd name="connsiteX1" fmla="*/ 1195932 w 7008863"/>
              <a:gd name="connsiteY1" fmla="*/ 617 h 5661167"/>
              <a:gd name="connsiteX2" fmla="*/ 5775480 w 7008863"/>
              <a:gd name="connsiteY2" fmla="*/ 617 h 5661167"/>
              <a:gd name="connsiteX3" fmla="*/ 6985593 w 7008863"/>
              <a:gd name="connsiteY3" fmla="*/ 1125667 h 5661167"/>
              <a:gd name="connsiteX4" fmla="*/ 7008863 w 7008863"/>
              <a:gd name="connsiteY4" fmla="*/ 5659171 h 5661167"/>
              <a:gd name="connsiteX5" fmla="*/ 0 w 7008863"/>
              <a:gd name="connsiteY5" fmla="*/ 5661167 h 5661167"/>
              <a:gd name="connsiteX6" fmla="*/ 14176 w 7008863"/>
              <a:gd name="connsiteY6" fmla="*/ 1139843 h 5661167"/>
              <a:gd name="connsiteX0" fmla="*/ 14176 w 7021035"/>
              <a:gd name="connsiteY0" fmla="*/ 1139843 h 5661167"/>
              <a:gd name="connsiteX1" fmla="*/ 1195932 w 7021035"/>
              <a:gd name="connsiteY1" fmla="*/ 617 h 5661167"/>
              <a:gd name="connsiteX2" fmla="*/ 5775480 w 7021035"/>
              <a:gd name="connsiteY2" fmla="*/ 617 h 5661167"/>
              <a:gd name="connsiteX3" fmla="*/ 7021035 w 7021035"/>
              <a:gd name="connsiteY3" fmla="*/ 1125667 h 5661167"/>
              <a:gd name="connsiteX4" fmla="*/ 7008863 w 7021035"/>
              <a:gd name="connsiteY4" fmla="*/ 5659171 h 5661167"/>
              <a:gd name="connsiteX5" fmla="*/ 0 w 7021035"/>
              <a:gd name="connsiteY5" fmla="*/ 5661167 h 5661167"/>
              <a:gd name="connsiteX6" fmla="*/ 14176 w 7021035"/>
              <a:gd name="connsiteY6" fmla="*/ 1139843 h 5661167"/>
              <a:gd name="connsiteX0" fmla="*/ 14176 w 7029101"/>
              <a:gd name="connsiteY0" fmla="*/ 1139843 h 5661167"/>
              <a:gd name="connsiteX1" fmla="*/ 1195932 w 7029101"/>
              <a:gd name="connsiteY1" fmla="*/ 617 h 5661167"/>
              <a:gd name="connsiteX2" fmla="*/ 5775480 w 7029101"/>
              <a:gd name="connsiteY2" fmla="*/ 617 h 5661167"/>
              <a:gd name="connsiteX3" fmla="*/ 7021035 w 7029101"/>
              <a:gd name="connsiteY3" fmla="*/ 1125667 h 5661167"/>
              <a:gd name="connsiteX4" fmla="*/ 7008863 w 7029101"/>
              <a:gd name="connsiteY4" fmla="*/ 5659171 h 5661167"/>
              <a:gd name="connsiteX5" fmla="*/ 0 w 7029101"/>
              <a:gd name="connsiteY5" fmla="*/ 5661167 h 5661167"/>
              <a:gd name="connsiteX6" fmla="*/ 14176 w 7029101"/>
              <a:gd name="connsiteY6" fmla="*/ 1139843 h 5661167"/>
              <a:gd name="connsiteX0" fmla="*/ 14176 w 7029101"/>
              <a:gd name="connsiteY0" fmla="*/ 1147369 h 5668693"/>
              <a:gd name="connsiteX1" fmla="*/ 1195932 w 7029101"/>
              <a:gd name="connsiteY1" fmla="*/ 8143 h 5668693"/>
              <a:gd name="connsiteX2" fmla="*/ 5775480 w 7029101"/>
              <a:gd name="connsiteY2" fmla="*/ 8143 h 5668693"/>
              <a:gd name="connsiteX3" fmla="*/ 7021035 w 7029101"/>
              <a:gd name="connsiteY3" fmla="*/ 1133193 h 5668693"/>
              <a:gd name="connsiteX4" fmla="*/ 7008863 w 7029101"/>
              <a:gd name="connsiteY4" fmla="*/ 5666697 h 5668693"/>
              <a:gd name="connsiteX5" fmla="*/ 0 w 7029101"/>
              <a:gd name="connsiteY5" fmla="*/ 5668693 h 5668693"/>
              <a:gd name="connsiteX6" fmla="*/ 14176 w 7029101"/>
              <a:gd name="connsiteY6" fmla="*/ 1147369 h 566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9101" h="5668693">
                <a:moveTo>
                  <a:pt x="14176" y="1147369"/>
                </a:moveTo>
                <a:cubicBezTo>
                  <a:pt x="14176" y="518192"/>
                  <a:pt x="-120820" y="-76918"/>
                  <a:pt x="1195932" y="8143"/>
                </a:cubicBezTo>
                <a:lnTo>
                  <a:pt x="5775480" y="8143"/>
                </a:lnTo>
                <a:cubicBezTo>
                  <a:pt x="7113494" y="64850"/>
                  <a:pt x="7042303" y="-169380"/>
                  <a:pt x="7021035" y="1133193"/>
                </a:cubicBezTo>
                <a:cubicBezTo>
                  <a:pt x="7016978" y="2644361"/>
                  <a:pt x="7012920" y="4155529"/>
                  <a:pt x="7008863" y="5666697"/>
                </a:cubicBezTo>
                <a:lnTo>
                  <a:pt x="0" y="5668693"/>
                </a:lnTo>
                <a:cubicBezTo>
                  <a:pt x="0" y="4149771"/>
                  <a:pt x="14176" y="2666291"/>
                  <a:pt x="14176" y="1147369"/>
                </a:cubicBezTo>
                <a:close/>
              </a:path>
            </a:pathLst>
          </a:custGeom>
          <a:solidFill>
            <a:srgbClr val="810A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0" name="Imagem 9">
            <a:extLst>
              <a:ext uri="{FF2B5EF4-FFF2-40B4-BE49-F238E27FC236}">
                <a16:creationId xmlns:a16="http://schemas.microsoft.com/office/drawing/2014/main" id="{C2131B8E-8E5F-4BAE-8D7E-14871DB8E841}"/>
              </a:ext>
            </a:extLst>
          </p:cNvPr>
          <p:cNvPicPr>
            <a:picLocks noChangeAspect="1"/>
          </p:cNvPicPr>
          <p:nvPr/>
        </p:nvPicPr>
        <p:blipFill rotWithShape="1">
          <a:blip r:embed="rId3"/>
          <a:srcRect t="7659" b="12218"/>
          <a:stretch/>
        </p:blipFill>
        <p:spPr>
          <a:xfrm>
            <a:off x="1878950" y="4709574"/>
            <a:ext cx="1741607" cy="2094875"/>
          </a:xfrm>
          <a:prstGeom prst="rect">
            <a:avLst/>
          </a:prstGeom>
        </p:spPr>
      </p:pic>
      <p:sp>
        <p:nvSpPr>
          <p:cNvPr id="16" name="Retângulo 15">
            <a:extLst>
              <a:ext uri="{FF2B5EF4-FFF2-40B4-BE49-F238E27FC236}">
                <a16:creationId xmlns:a16="http://schemas.microsoft.com/office/drawing/2014/main" id="{AAB86C1E-4CF1-40E6-A0B5-5CC79B63B056}"/>
              </a:ext>
            </a:extLst>
          </p:cNvPr>
          <p:cNvSpPr/>
          <p:nvPr/>
        </p:nvSpPr>
        <p:spPr>
          <a:xfrm>
            <a:off x="5792650" y="4838"/>
            <a:ext cx="6374860" cy="707886"/>
          </a:xfrm>
          <a:prstGeom prst="rect">
            <a:avLst/>
          </a:prstGeom>
        </p:spPr>
        <p:txBody>
          <a:bodyPr wrap="square">
            <a:spAutoFit/>
          </a:bodyPr>
          <a:lstStyle/>
          <a:p>
            <a:pPr algn="ctr"/>
            <a:r>
              <a:rPr lang="pt-BR" sz="4000" b="1" dirty="0">
                <a:solidFill>
                  <a:schemeClr val="bg2">
                    <a:lumMod val="25000"/>
                  </a:schemeClr>
                </a:solidFill>
                <a:latin typeface="Kelson" panose="02000506000000020004" pitchFamily="2" charset="0"/>
              </a:rPr>
              <a:t>TRILHA DE APRENDIZAGEM</a:t>
            </a:r>
          </a:p>
        </p:txBody>
      </p:sp>
      <p:grpSp>
        <p:nvGrpSpPr>
          <p:cNvPr id="58" name="Agrupar 57">
            <a:extLst>
              <a:ext uri="{FF2B5EF4-FFF2-40B4-BE49-F238E27FC236}">
                <a16:creationId xmlns:a16="http://schemas.microsoft.com/office/drawing/2014/main" id="{C95C44F2-8703-4B73-A823-D703E34C9F8E}"/>
              </a:ext>
            </a:extLst>
          </p:cNvPr>
          <p:cNvGrpSpPr/>
          <p:nvPr/>
        </p:nvGrpSpPr>
        <p:grpSpPr>
          <a:xfrm>
            <a:off x="5817141" y="1653702"/>
            <a:ext cx="6350369" cy="5232650"/>
            <a:chOff x="6160093" y="2216019"/>
            <a:chExt cx="5710894" cy="4107566"/>
          </a:xfrm>
        </p:grpSpPr>
        <p:grpSp>
          <p:nvGrpSpPr>
            <p:cNvPr id="56" name="Agrupar 55">
              <a:extLst>
                <a:ext uri="{FF2B5EF4-FFF2-40B4-BE49-F238E27FC236}">
                  <a16:creationId xmlns:a16="http://schemas.microsoft.com/office/drawing/2014/main" id="{A9F9A606-06AC-40F1-BBE0-1807A498F952}"/>
                </a:ext>
              </a:extLst>
            </p:cNvPr>
            <p:cNvGrpSpPr/>
            <p:nvPr/>
          </p:nvGrpSpPr>
          <p:grpSpPr>
            <a:xfrm>
              <a:off x="6160093" y="2583349"/>
              <a:ext cx="5688954" cy="3740236"/>
              <a:chOff x="6160093" y="2583349"/>
              <a:chExt cx="5688954" cy="3740236"/>
            </a:xfrm>
          </p:grpSpPr>
          <p:pic>
            <p:nvPicPr>
              <p:cNvPr id="49" name="Imagem 48">
                <a:extLst>
                  <a:ext uri="{FF2B5EF4-FFF2-40B4-BE49-F238E27FC236}">
                    <a16:creationId xmlns:a16="http://schemas.microsoft.com/office/drawing/2014/main" id="{AF1BCDB6-5334-450D-9895-1C4E03CEFB6C}"/>
                  </a:ext>
                </a:extLst>
              </p:cNvPr>
              <p:cNvPicPr>
                <a:picLocks noChangeAspect="1"/>
              </p:cNvPicPr>
              <p:nvPr/>
            </p:nvPicPr>
            <p:blipFill rotWithShape="1">
              <a:blip r:embed="rId4"/>
              <a:srcRect t="9671" r="16412"/>
              <a:stretch/>
            </p:blipFill>
            <p:spPr>
              <a:xfrm>
                <a:off x="6160093" y="2583349"/>
                <a:ext cx="5688954" cy="3740236"/>
              </a:xfrm>
              <a:prstGeom prst="rect">
                <a:avLst/>
              </a:prstGeom>
            </p:spPr>
          </p:pic>
          <p:sp>
            <p:nvSpPr>
              <p:cNvPr id="52" name="Retângulo 51">
                <a:extLst>
                  <a:ext uri="{FF2B5EF4-FFF2-40B4-BE49-F238E27FC236}">
                    <a16:creationId xmlns:a16="http://schemas.microsoft.com/office/drawing/2014/main" id="{BC4F64E2-B34A-42E9-AAB2-03F57E4F2250}"/>
                  </a:ext>
                </a:extLst>
              </p:cNvPr>
              <p:cNvSpPr/>
              <p:nvPr/>
            </p:nvSpPr>
            <p:spPr>
              <a:xfrm>
                <a:off x="7357364" y="4394074"/>
                <a:ext cx="340158" cy="461665"/>
              </a:xfrm>
              <a:prstGeom prst="rect">
                <a:avLst/>
              </a:prstGeom>
            </p:spPr>
            <p:txBody>
              <a:bodyPr wrap="none">
                <a:spAutoFit/>
              </a:bodyPr>
              <a:lstStyle/>
              <a:p>
                <a:r>
                  <a:rPr lang="pt-BR" sz="2400" dirty="0">
                    <a:solidFill>
                      <a:schemeClr val="bg2">
                        <a:lumMod val="25000"/>
                      </a:schemeClr>
                    </a:solidFill>
                    <a:latin typeface="Kelson" panose="02000506000000020004" pitchFamily="2" charset="0"/>
                  </a:rPr>
                  <a:t>1</a:t>
                </a:r>
              </a:p>
            </p:txBody>
          </p:sp>
          <p:sp>
            <p:nvSpPr>
              <p:cNvPr id="53" name="Retângulo 52">
                <a:extLst>
                  <a:ext uri="{FF2B5EF4-FFF2-40B4-BE49-F238E27FC236}">
                    <a16:creationId xmlns:a16="http://schemas.microsoft.com/office/drawing/2014/main" id="{6A66E8D9-C2F9-4135-9A95-CAC4B5BFDF70}"/>
                  </a:ext>
                </a:extLst>
              </p:cNvPr>
              <p:cNvSpPr/>
              <p:nvPr/>
            </p:nvSpPr>
            <p:spPr>
              <a:xfrm>
                <a:off x="11268522" y="3961195"/>
                <a:ext cx="340158" cy="461665"/>
              </a:xfrm>
              <a:prstGeom prst="rect">
                <a:avLst/>
              </a:prstGeom>
            </p:spPr>
            <p:txBody>
              <a:bodyPr wrap="none">
                <a:spAutoFit/>
              </a:bodyPr>
              <a:lstStyle/>
              <a:p>
                <a:r>
                  <a:rPr lang="pt-BR" sz="2400" dirty="0">
                    <a:solidFill>
                      <a:schemeClr val="bg2">
                        <a:lumMod val="25000"/>
                      </a:schemeClr>
                    </a:solidFill>
                    <a:latin typeface="Kelson" panose="02000506000000020004" pitchFamily="2" charset="0"/>
                  </a:rPr>
                  <a:t>2</a:t>
                </a:r>
              </a:p>
            </p:txBody>
          </p:sp>
          <p:sp>
            <p:nvSpPr>
              <p:cNvPr id="54" name="Retângulo 53">
                <a:extLst>
                  <a:ext uri="{FF2B5EF4-FFF2-40B4-BE49-F238E27FC236}">
                    <a16:creationId xmlns:a16="http://schemas.microsoft.com/office/drawing/2014/main" id="{4C03F2F7-3303-4A60-AFF1-26C6C098F344}"/>
                  </a:ext>
                </a:extLst>
              </p:cNvPr>
              <p:cNvSpPr/>
              <p:nvPr/>
            </p:nvSpPr>
            <p:spPr>
              <a:xfrm>
                <a:off x="8662820" y="3189705"/>
                <a:ext cx="340158" cy="461665"/>
              </a:xfrm>
              <a:prstGeom prst="rect">
                <a:avLst/>
              </a:prstGeom>
            </p:spPr>
            <p:txBody>
              <a:bodyPr wrap="none">
                <a:spAutoFit/>
              </a:bodyPr>
              <a:lstStyle/>
              <a:p>
                <a:r>
                  <a:rPr lang="pt-BR" sz="2400" dirty="0">
                    <a:solidFill>
                      <a:schemeClr val="bg2">
                        <a:lumMod val="25000"/>
                      </a:schemeClr>
                    </a:solidFill>
                    <a:latin typeface="Kelson" panose="02000506000000020004" pitchFamily="2" charset="0"/>
                  </a:rPr>
                  <a:t>3</a:t>
                </a:r>
              </a:p>
            </p:txBody>
          </p:sp>
          <p:sp>
            <p:nvSpPr>
              <p:cNvPr id="55" name="Retângulo 54">
                <a:extLst>
                  <a:ext uri="{FF2B5EF4-FFF2-40B4-BE49-F238E27FC236}">
                    <a16:creationId xmlns:a16="http://schemas.microsoft.com/office/drawing/2014/main" id="{29ECB704-0D6E-44B9-9347-FA72B2ED5A7A}"/>
                  </a:ext>
                </a:extLst>
              </p:cNvPr>
              <p:cNvSpPr/>
              <p:nvPr/>
            </p:nvSpPr>
            <p:spPr>
              <a:xfrm>
                <a:off x="10428698" y="2622697"/>
                <a:ext cx="340158" cy="461665"/>
              </a:xfrm>
              <a:prstGeom prst="rect">
                <a:avLst/>
              </a:prstGeom>
            </p:spPr>
            <p:txBody>
              <a:bodyPr wrap="none">
                <a:spAutoFit/>
              </a:bodyPr>
              <a:lstStyle/>
              <a:p>
                <a:r>
                  <a:rPr lang="pt-BR" sz="2400" dirty="0">
                    <a:solidFill>
                      <a:schemeClr val="bg2">
                        <a:lumMod val="25000"/>
                      </a:schemeClr>
                    </a:solidFill>
                    <a:latin typeface="Kelson" panose="02000506000000020004" pitchFamily="2" charset="0"/>
                  </a:rPr>
                  <a:t>4</a:t>
                </a:r>
              </a:p>
            </p:txBody>
          </p:sp>
        </p:grpSp>
        <p:sp>
          <p:nvSpPr>
            <p:cNvPr id="57" name="Retângulo 56">
              <a:extLst>
                <a:ext uri="{FF2B5EF4-FFF2-40B4-BE49-F238E27FC236}">
                  <a16:creationId xmlns:a16="http://schemas.microsoft.com/office/drawing/2014/main" id="{8124919E-B35B-4123-B155-E83BE4970389}"/>
                </a:ext>
              </a:extLst>
            </p:cNvPr>
            <p:cNvSpPr/>
            <p:nvPr/>
          </p:nvSpPr>
          <p:spPr>
            <a:xfrm>
              <a:off x="10830127" y="2216019"/>
              <a:ext cx="1040860" cy="70788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grpSp>
      <p:sp>
        <p:nvSpPr>
          <p:cNvPr id="14" name="CaixaDeTexto 13">
            <a:extLst>
              <a:ext uri="{FF2B5EF4-FFF2-40B4-BE49-F238E27FC236}">
                <a16:creationId xmlns:a16="http://schemas.microsoft.com/office/drawing/2014/main" id="{B0876BDB-B103-48B2-BF80-449976544408}"/>
              </a:ext>
            </a:extLst>
          </p:cNvPr>
          <p:cNvSpPr txBox="1"/>
          <p:nvPr/>
        </p:nvSpPr>
        <p:spPr>
          <a:xfrm>
            <a:off x="5984113" y="988614"/>
            <a:ext cx="5812348" cy="1891287"/>
          </a:xfrm>
          <a:prstGeom prst="rect">
            <a:avLst/>
          </a:prstGeom>
          <a:noFill/>
        </p:spPr>
        <p:txBody>
          <a:bodyPr wrap="square" rtlCol="0">
            <a:spAutoFit/>
          </a:bodyPr>
          <a:lstStyle/>
          <a:p>
            <a:pPr>
              <a:lnSpc>
                <a:spcPct val="150000"/>
              </a:lnSpc>
            </a:pPr>
            <a:r>
              <a:rPr lang="pt-BR" sz="2000" dirty="0">
                <a:solidFill>
                  <a:schemeClr val="bg2">
                    <a:lumMod val="25000"/>
                  </a:schemeClr>
                </a:solidFill>
                <a:latin typeface="Kelson" panose="02000506000000020004" pitchFamily="2" charset="0"/>
              </a:rPr>
              <a:t>1 – Ponto de partida </a:t>
            </a:r>
          </a:p>
          <a:p>
            <a:pPr>
              <a:lnSpc>
                <a:spcPct val="150000"/>
              </a:lnSpc>
            </a:pPr>
            <a:r>
              <a:rPr lang="pt-BR" sz="2000" dirty="0">
                <a:solidFill>
                  <a:schemeClr val="bg2">
                    <a:lumMod val="25000"/>
                  </a:schemeClr>
                </a:solidFill>
                <a:latin typeface="Kelson" panose="02000506000000020004" pitchFamily="2" charset="0"/>
              </a:rPr>
              <a:t>2 – Definições de termos</a:t>
            </a:r>
          </a:p>
          <a:p>
            <a:pPr>
              <a:lnSpc>
                <a:spcPct val="150000"/>
              </a:lnSpc>
            </a:pPr>
            <a:r>
              <a:rPr lang="pt-BR" sz="2000" dirty="0">
                <a:solidFill>
                  <a:schemeClr val="bg2">
                    <a:lumMod val="25000"/>
                  </a:schemeClr>
                </a:solidFill>
                <a:latin typeface="Kelson" panose="02000506000000020004" pitchFamily="2" charset="0"/>
              </a:rPr>
              <a:t>3 – Fundamentos do treino de força</a:t>
            </a:r>
          </a:p>
          <a:p>
            <a:pPr>
              <a:lnSpc>
                <a:spcPct val="150000"/>
              </a:lnSpc>
            </a:pPr>
            <a:r>
              <a:rPr lang="pt-BR" sz="2000" dirty="0">
                <a:solidFill>
                  <a:schemeClr val="bg2">
                    <a:lumMod val="25000"/>
                  </a:schemeClr>
                </a:solidFill>
                <a:latin typeface="Kelson" panose="02000506000000020004" pitchFamily="2" charset="0"/>
              </a:rPr>
              <a:t>4 – </a:t>
            </a:r>
            <a:r>
              <a:rPr lang="pt-BR" sz="2000" dirty="0">
                <a:solidFill>
                  <a:schemeClr val="bg2">
                    <a:lumMod val="25000"/>
                  </a:schemeClr>
                </a:solidFill>
                <a:effectLst/>
                <a:latin typeface="Kelson" panose="02000506000000020004" pitchFamily="2" charset="0"/>
              </a:rPr>
              <a:t>Prescrição na rotina dos atletas</a:t>
            </a:r>
          </a:p>
        </p:txBody>
      </p:sp>
      <p:sp>
        <p:nvSpPr>
          <p:cNvPr id="2" name="CaixaDeTexto 1">
            <a:extLst>
              <a:ext uri="{FF2B5EF4-FFF2-40B4-BE49-F238E27FC236}">
                <a16:creationId xmlns:a16="http://schemas.microsoft.com/office/drawing/2014/main" id="{C93F40A3-8C3A-2BBC-1351-2D62FD68E9AB}"/>
              </a:ext>
            </a:extLst>
          </p:cNvPr>
          <p:cNvSpPr txBox="1"/>
          <p:nvPr/>
        </p:nvSpPr>
        <p:spPr>
          <a:xfrm>
            <a:off x="-87064" y="1298691"/>
            <a:ext cx="5668693" cy="2123658"/>
          </a:xfrm>
          <a:prstGeom prst="rect">
            <a:avLst/>
          </a:prstGeom>
          <a:noFill/>
        </p:spPr>
        <p:txBody>
          <a:bodyPr wrap="square" rtlCol="0">
            <a:spAutoFit/>
          </a:bodyPr>
          <a:lstStyle/>
          <a:p>
            <a:pPr algn="ctr"/>
            <a:r>
              <a:rPr lang="pt-BR" sz="4400" b="1" i="1" dirty="0">
                <a:solidFill>
                  <a:schemeClr val="bg1"/>
                </a:solidFill>
                <a:latin typeface="Okana Black Oblique" pitchFamily="2" charset="0"/>
              </a:rPr>
              <a:t>Treinamento de Força aplicado a rotina de atletas de </a:t>
            </a:r>
            <a:r>
              <a:rPr lang="pt-BR" sz="4400" b="1" i="1" dirty="0" err="1">
                <a:solidFill>
                  <a:schemeClr val="bg1"/>
                </a:solidFill>
                <a:latin typeface="Okana Black Oblique" pitchFamily="2" charset="0"/>
              </a:rPr>
              <a:t>Endurance</a:t>
            </a:r>
            <a:endParaRPr lang="pt-BR" sz="4400" b="1" i="1" dirty="0">
              <a:solidFill>
                <a:schemeClr val="bg1"/>
              </a:solidFill>
              <a:latin typeface="Okana Black Oblique" pitchFamily="2" charset="0"/>
            </a:endParaRPr>
          </a:p>
        </p:txBody>
      </p:sp>
      <p:sp>
        <p:nvSpPr>
          <p:cNvPr id="9" name="CaixaDeTexto 8">
            <a:extLst>
              <a:ext uri="{FF2B5EF4-FFF2-40B4-BE49-F238E27FC236}">
                <a16:creationId xmlns:a16="http://schemas.microsoft.com/office/drawing/2014/main" id="{D07CCFC1-FF17-878B-DE09-599C68B6EE6A}"/>
              </a:ext>
            </a:extLst>
          </p:cNvPr>
          <p:cNvSpPr txBox="1"/>
          <p:nvPr/>
        </p:nvSpPr>
        <p:spPr>
          <a:xfrm>
            <a:off x="337171" y="3835129"/>
            <a:ext cx="4394642" cy="461665"/>
          </a:xfrm>
          <a:prstGeom prst="rect">
            <a:avLst/>
          </a:prstGeom>
          <a:noFill/>
        </p:spPr>
        <p:txBody>
          <a:bodyPr wrap="square" rtlCol="0">
            <a:spAutoFit/>
          </a:bodyPr>
          <a:lstStyle/>
          <a:p>
            <a:pPr algn="ctr"/>
            <a:r>
              <a:rPr lang="pt-BR" sz="2400" b="1" i="1" dirty="0">
                <a:solidFill>
                  <a:srgbClr val="F2B705"/>
                </a:solidFill>
                <a:latin typeface="Okana Bold Oblique" pitchFamily="2" charset="0"/>
              </a:rPr>
              <a:t>Prof. Dr. Cesar Cavinato Cal Abad</a:t>
            </a:r>
          </a:p>
        </p:txBody>
      </p:sp>
    </p:spTree>
    <p:extLst>
      <p:ext uri="{BB962C8B-B14F-4D97-AF65-F5344CB8AC3E}">
        <p14:creationId xmlns:p14="http://schemas.microsoft.com/office/powerpoint/2010/main" val="201696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Arredondado 3">
            <a:extLst>
              <a:ext uri="{FF2B5EF4-FFF2-40B4-BE49-F238E27FC236}">
                <a16:creationId xmlns:a16="http://schemas.microsoft.com/office/drawing/2014/main" id="{612722A9-2A68-9AE5-9E8B-AB494F8EFF87}"/>
              </a:ext>
            </a:extLst>
          </p:cNvPr>
          <p:cNvSpPr/>
          <p:nvPr/>
        </p:nvSpPr>
        <p:spPr>
          <a:xfrm rot="5400000">
            <a:off x="-767268" y="623497"/>
            <a:ext cx="7029101" cy="5668693"/>
          </a:xfrm>
          <a:custGeom>
            <a:avLst/>
            <a:gdLst>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0 w 6858000"/>
              <a:gd name="connsiteY7" fmla="*/ 5695992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595424 w 6858000"/>
              <a:gd name="connsiteY7" fmla="*/ 4512234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1 w 6858000"/>
              <a:gd name="connsiteY7" fmla="*/ 5589667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479468 w 6858000"/>
              <a:gd name="connsiteY6" fmla="*/ 5091478 h 6835218"/>
              <a:gd name="connsiteX7" fmla="*/ 1 w 6858000"/>
              <a:gd name="connsiteY7" fmla="*/ 5589667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777180 w 6858000"/>
              <a:gd name="connsiteY6" fmla="*/ 5665636 h 6835218"/>
              <a:gd name="connsiteX7" fmla="*/ 1 w 6858000"/>
              <a:gd name="connsiteY7" fmla="*/ 5589667 h 6835218"/>
              <a:gd name="connsiteX8" fmla="*/ 0 w 6858000"/>
              <a:gd name="connsiteY8" fmla="*/ 1139226 h 6835218"/>
              <a:gd name="connsiteX0" fmla="*/ 0 w 6867302"/>
              <a:gd name="connsiteY0" fmla="*/ 1139226 h 6112947"/>
              <a:gd name="connsiteX1" fmla="*/ 1139226 w 6867302"/>
              <a:gd name="connsiteY1" fmla="*/ 0 h 6112947"/>
              <a:gd name="connsiteX2" fmla="*/ 5718774 w 6867302"/>
              <a:gd name="connsiteY2" fmla="*/ 0 h 6112947"/>
              <a:gd name="connsiteX3" fmla="*/ 6858000 w 6867302"/>
              <a:gd name="connsiteY3" fmla="*/ 1139226 h 6112947"/>
              <a:gd name="connsiteX4" fmla="*/ 6858000 w 6867302"/>
              <a:gd name="connsiteY4" fmla="*/ 5695992 h 6112947"/>
              <a:gd name="connsiteX5" fmla="*/ 6349639 w 6867302"/>
              <a:gd name="connsiteY5" fmla="*/ 6055497 h 6112947"/>
              <a:gd name="connsiteX6" fmla="*/ 1777180 w 6867302"/>
              <a:gd name="connsiteY6" fmla="*/ 5665636 h 6112947"/>
              <a:gd name="connsiteX7" fmla="*/ 1 w 6867302"/>
              <a:gd name="connsiteY7" fmla="*/ 5589667 h 6112947"/>
              <a:gd name="connsiteX8" fmla="*/ 0 w 6867302"/>
              <a:gd name="connsiteY8" fmla="*/ 1139226 h 6112947"/>
              <a:gd name="connsiteX0" fmla="*/ 4126 w 6871428"/>
              <a:gd name="connsiteY0" fmla="*/ 1139843 h 6113564"/>
              <a:gd name="connsiteX1" fmla="*/ 1143352 w 6871428"/>
              <a:gd name="connsiteY1" fmla="*/ 617 h 6113564"/>
              <a:gd name="connsiteX2" fmla="*/ 5722900 w 6871428"/>
              <a:gd name="connsiteY2" fmla="*/ 617 h 6113564"/>
              <a:gd name="connsiteX3" fmla="*/ 6862126 w 6871428"/>
              <a:gd name="connsiteY3" fmla="*/ 1139843 h 6113564"/>
              <a:gd name="connsiteX4" fmla="*/ 6862126 w 6871428"/>
              <a:gd name="connsiteY4" fmla="*/ 5696609 h 6113564"/>
              <a:gd name="connsiteX5" fmla="*/ 6353765 w 6871428"/>
              <a:gd name="connsiteY5" fmla="*/ 6056114 h 6113564"/>
              <a:gd name="connsiteX6" fmla="*/ 1781306 w 6871428"/>
              <a:gd name="connsiteY6" fmla="*/ 5666253 h 6113564"/>
              <a:gd name="connsiteX7" fmla="*/ 4127 w 6871428"/>
              <a:gd name="connsiteY7" fmla="*/ 5590284 h 6113564"/>
              <a:gd name="connsiteX8" fmla="*/ 4126 w 6871428"/>
              <a:gd name="connsiteY8" fmla="*/ 1139843 h 6113564"/>
              <a:gd name="connsiteX0" fmla="*/ 4126 w 6872557"/>
              <a:gd name="connsiteY0" fmla="*/ 1139843 h 6113564"/>
              <a:gd name="connsiteX1" fmla="*/ 1143352 w 6872557"/>
              <a:gd name="connsiteY1" fmla="*/ 617 h 6113564"/>
              <a:gd name="connsiteX2" fmla="*/ 5722900 w 6872557"/>
              <a:gd name="connsiteY2" fmla="*/ 617 h 6113564"/>
              <a:gd name="connsiteX3" fmla="*/ 6862126 w 6872557"/>
              <a:gd name="connsiteY3" fmla="*/ 1139843 h 6113564"/>
              <a:gd name="connsiteX4" fmla="*/ 6862126 w 6872557"/>
              <a:gd name="connsiteY4" fmla="*/ 5696609 h 6113564"/>
              <a:gd name="connsiteX5" fmla="*/ 6353765 w 6872557"/>
              <a:gd name="connsiteY5" fmla="*/ 6056114 h 6113564"/>
              <a:gd name="connsiteX6" fmla="*/ 1781306 w 6872557"/>
              <a:gd name="connsiteY6" fmla="*/ 5666253 h 6113564"/>
              <a:gd name="connsiteX7" fmla="*/ 4127 w 6872557"/>
              <a:gd name="connsiteY7" fmla="*/ 5590284 h 6113564"/>
              <a:gd name="connsiteX8" fmla="*/ 4126 w 6872557"/>
              <a:gd name="connsiteY8" fmla="*/ 1139843 h 611356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862126 w 6872557"/>
              <a:gd name="connsiteY4" fmla="*/ 5696609 h 6056114"/>
              <a:gd name="connsiteX5" fmla="*/ 6353765 w 6872557"/>
              <a:gd name="connsiteY5" fmla="*/ 6056114 h 6056114"/>
              <a:gd name="connsiteX6" fmla="*/ 1781306 w 6872557"/>
              <a:gd name="connsiteY6" fmla="*/ 5666253 h 6056114"/>
              <a:gd name="connsiteX7" fmla="*/ 4127 w 6872557"/>
              <a:gd name="connsiteY7" fmla="*/ 5590284 h 6056114"/>
              <a:gd name="connsiteX8" fmla="*/ 4126 w 6872557"/>
              <a:gd name="connsiteY8" fmla="*/ 1139843 h 605611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259617 w 6872557"/>
              <a:gd name="connsiteY4" fmla="*/ 4590823 h 6056114"/>
              <a:gd name="connsiteX5" fmla="*/ 6353765 w 6872557"/>
              <a:gd name="connsiteY5" fmla="*/ 6056114 h 6056114"/>
              <a:gd name="connsiteX6" fmla="*/ 1781306 w 6872557"/>
              <a:gd name="connsiteY6" fmla="*/ 5666253 h 6056114"/>
              <a:gd name="connsiteX7" fmla="*/ 4127 w 6872557"/>
              <a:gd name="connsiteY7" fmla="*/ 5590284 h 6056114"/>
              <a:gd name="connsiteX8" fmla="*/ 4126 w 6872557"/>
              <a:gd name="connsiteY8" fmla="*/ 1139843 h 605611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353765 w 6872557"/>
              <a:gd name="connsiteY4" fmla="*/ 6056114 h 6056114"/>
              <a:gd name="connsiteX5" fmla="*/ 1781306 w 6872557"/>
              <a:gd name="connsiteY5" fmla="*/ 5666253 h 6056114"/>
              <a:gd name="connsiteX6" fmla="*/ 4127 w 6872557"/>
              <a:gd name="connsiteY6" fmla="*/ 5590284 h 6056114"/>
              <a:gd name="connsiteX7" fmla="*/ 4126 w 6872557"/>
              <a:gd name="connsiteY7" fmla="*/ 1139843 h 6056114"/>
              <a:gd name="connsiteX0" fmla="*/ 4126 w 6899573"/>
              <a:gd name="connsiteY0" fmla="*/ 1139843 h 5891070"/>
              <a:gd name="connsiteX1" fmla="*/ 1143352 w 6899573"/>
              <a:gd name="connsiteY1" fmla="*/ 617 h 5891070"/>
              <a:gd name="connsiteX2" fmla="*/ 5722900 w 6899573"/>
              <a:gd name="connsiteY2" fmla="*/ 617 h 5891070"/>
              <a:gd name="connsiteX3" fmla="*/ 6862126 w 6899573"/>
              <a:gd name="connsiteY3" fmla="*/ 1139843 h 5891070"/>
              <a:gd name="connsiteX4" fmla="*/ 6899573 w 6899573"/>
              <a:gd name="connsiteY4" fmla="*/ 5652080 h 5891070"/>
              <a:gd name="connsiteX5" fmla="*/ 1781306 w 6899573"/>
              <a:gd name="connsiteY5" fmla="*/ 5666253 h 5891070"/>
              <a:gd name="connsiteX6" fmla="*/ 4127 w 6899573"/>
              <a:gd name="connsiteY6" fmla="*/ 5590284 h 5891070"/>
              <a:gd name="connsiteX7" fmla="*/ 4126 w 6899573"/>
              <a:gd name="connsiteY7" fmla="*/ 1139843 h 5891070"/>
              <a:gd name="connsiteX0" fmla="*/ 4126 w 6923195"/>
              <a:gd name="connsiteY0" fmla="*/ 1139843 h 5891070"/>
              <a:gd name="connsiteX1" fmla="*/ 1143352 w 6923195"/>
              <a:gd name="connsiteY1" fmla="*/ 617 h 5891070"/>
              <a:gd name="connsiteX2" fmla="*/ 5722900 w 6923195"/>
              <a:gd name="connsiteY2" fmla="*/ 617 h 5891070"/>
              <a:gd name="connsiteX3" fmla="*/ 6918836 w 6923195"/>
              <a:gd name="connsiteY3" fmla="*/ 1146932 h 5891070"/>
              <a:gd name="connsiteX4" fmla="*/ 6899573 w 6923195"/>
              <a:gd name="connsiteY4" fmla="*/ 5652080 h 5891070"/>
              <a:gd name="connsiteX5" fmla="*/ 1781306 w 6923195"/>
              <a:gd name="connsiteY5" fmla="*/ 5666253 h 5891070"/>
              <a:gd name="connsiteX6" fmla="*/ 4127 w 6923195"/>
              <a:gd name="connsiteY6" fmla="*/ 5590284 h 5891070"/>
              <a:gd name="connsiteX7" fmla="*/ 4126 w 6923195"/>
              <a:gd name="connsiteY7" fmla="*/ 1139843 h 5891070"/>
              <a:gd name="connsiteX0" fmla="*/ 4126 w 6918836"/>
              <a:gd name="connsiteY0" fmla="*/ 1139843 h 5891070"/>
              <a:gd name="connsiteX1" fmla="*/ 1143352 w 6918836"/>
              <a:gd name="connsiteY1" fmla="*/ 617 h 5891070"/>
              <a:gd name="connsiteX2" fmla="*/ 5722900 w 6918836"/>
              <a:gd name="connsiteY2" fmla="*/ 617 h 5891070"/>
              <a:gd name="connsiteX3" fmla="*/ 6918836 w 6918836"/>
              <a:gd name="connsiteY3" fmla="*/ 1146932 h 5891070"/>
              <a:gd name="connsiteX4" fmla="*/ 6899573 w 6918836"/>
              <a:gd name="connsiteY4" fmla="*/ 5652080 h 5891070"/>
              <a:gd name="connsiteX5" fmla="*/ 1781306 w 6918836"/>
              <a:gd name="connsiteY5" fmla="*/ 5666253 h 5891070"/>
              <a:gd name="connsiteX6" fmla="*/ 4127 w 6918836"/>
              <a:gd name="connsiteY6" fmla="*/ 5590284 h 5891070"/>
              <a:gd name="connsiteX7" fmla="*/ 4126 w 6918836"/>
              <a:gd name="connsiteY7" fmla="*/ 1139843 h 5891070"/>
              <a:gd name="connsiteX0" fmla="*/ 4126 w 6918836"/>
              <a:gd name="connsiteY0" fmla="*/ 1139843 h 5652080"/>
              <a:gd name="connsiteX1" fmla="*/ 1143352 w 6918836"/>
              <a:gd name="connsiteY1" fmla="*/ 617 h 5652080"/>
              <a:gd name="connsiteX2" fmla="*/ 5722900 w 6918836"/>
              <a:gd name="connsiteY2" fmla="*/ 617 h 5652080"/>
              <a:gd name="connsiteX3" fmla="*/ 6918836 w 6918836"/>
              <a:gd name="connsiteY3" fmla="*/ 1146932 h 5652080"/>
              <a:gd name="connsiteX4" fmla="*/ 6899573 w 6918836"/>
              <a:gd name="connsiteY4" fmla="*/ 5652080 h 5652080"/>
              <a:gd name="connsiteX5" fmla="*/ 4127 w 6918836"/>
              <a:gd name="connsiteY5" fmla="*/ 5590284 h 5652080"/>
              <a:gd name="connsiteX6" fmla="*/ 4126 w 6918836"/>
              <a:gd name="connsiteY6" fmla="*/ 1139843 h 5652080"/>
              <a:gd name="connsiteX0" fmla="*/ 4126 w 6918836"/>
              <a:gd name="connsiteY0" fmla="*/ 1139843 h 5661167"/>
              <a:gd name="connsiteX1" fmla="*/ 1143352 w 6918836"/>
              <a:gd name="connsiteY1" fmla="*/ 617 h 5661167"/>
              <a:gd name="connsiteX2" fmla="*/ 5722900 w 6918836"/>
              <a:gd name="connsiteY2" fmla="*/ 617 h 5661167"/>
              <a:gd name="connsiteX3" fmla="*/ 6918836 w 6918836"/>
              <a:gd name="connsiteY3" fmla="*/ 1146932 h 5661167"/>
              <a:gd name="connsiteX4" fmla="*/ 6899573 w 6918836"/>
              <a:gd name="connsiteY4" fmla="*/ 5652080 h 5661167"/>
              <a:gd name="connsiteX5" fmla="*/ 18304 w 6918836"/>
              <a:gd name="connsiteY5" fmla="*/ 5661167 h 5661167"/>
              <a:gd name="connsiteX6" fmla="*/ 4126 w 6918836"/>
              <a:gd name="connsiteY6" fmla="*/ 1139843 h 5661167"/>
              <a:gd name="connsiteX0" fmla="*/ 1485 w 6958725"/>
              <a:gd name="connsiteY0" fmla="*/ 1139843 h 5661167"/>
              <a:gd name="connsiteX1" fmla="*/ 1183241 w 6958725"/>
              <a:gd name="connsiteY1" fmla="*/ 617 h 5661167"/>
              <a:gd name="connsiteX2" fmla="*/ 5762789 w 6958725"/>
              <a:gd name="connsiteY2" fmla="*/ 617 h 5661167"/>
              <a:gd name="connsiteX3" fmla="*/ 6958725 w 6958725"/>
              <a:gd name="connsiteY3" fmla="*/ 1146932 h 5661167"/>
              <a:gd name="connsiteX4" fmla="*/ 6939462 w 6958725"/>
              <a:gd name="connsiteY4" fmla="*/ 5652080 h 5661167"/>
              <a:gd name="connsiteX5" fmla="*/ 58193 w 6958725"/>
              <a:gd name="connsiteY5" fmla="*/ 5661167 h 5661167"/>
              <a:gd name="connsiteX6" fmla="*/ 1485 w 6958725"/>
              <a:gd name="connsiteY6" fmla="*/ 1139843 h 5661167"/>
              <a:gd name="connsiteX0" fmla="*/ 14176 w 6971416"/>
              <a:gd name="connsiteY0" fmla="*/ 1139843 h 5661167"/>
              <a:gd name="connsiteX1" fmla="*/ 1195932 w 6971416"/>
              <a:gd name="connsiteY1" fmla="*/ 617 h 5661167"/>
              <a:gd name="connsiteX2" fmla="*/ 5775480 w 6971416"/>
              <a:gd name="connsiteY2" fmla="*/ 617 h 5661167"/>
              <a:gd name="connsiteX3" fmla="*/ 6971416 w 6971416"/>
              <a:gd name="connsiteY3" fmla="*/ 1146932 h 5661167"/>
              <a:gd name="connsiteX4" fmla="*/ 6952153 w 6971416"/>
              <a:gd name="connsiteY4" fmla="*/ 5652080 h 5661167"/>
              <a:gd name="connsiteX5" fmla="*/ 0 w 6971416"/>
              <a:gd name="connsiteY5" fmla="*/ 5661167 h 5661167"/>
              <a:gd name="connsiteX6" fmla="*/ 14176 w 6971416"/>
              <a:gd name="connsiteY6" fmla="*/ 1139843 h 5661167"/>
              <a:gd name="connsiteX0" fmla="*/ 14176 w 7008863"/>
              <a:gd name="connsiteY0" fmla="*/ 1139843 h 5661167"/>
              <a:gd name="connsiteX1" fmla="*/ 1195932 w 7008863"/>
              <a:gd name="connsiteY1" fmla="*/ 617 h 5661167"/>
              <a:gd name="connsiteX2" fmla="*/ 5775480 w 7008863"/>
              <a:gd name="connsiteY2" fmla="*/ 617 h 5661167"/>
              <a:gd name="connsiteX3" fmla="*/ 6971416 w 7008863"/>
              <a:gd name="connsiteY3" fmla="*/ 1146932 h 5661167"/>
              <a:gd name="connsiteX4" fmla="*/ 7008863 w 7008863"/>
              <a:gd name="connsiteY4" fmla="*/ 5659171 h 5661167"/>
              <a:gd name="connsiteX5" fmla="*/ 0 w 7008863"/>
              <a:gd name="connsiteY5" fmla="*/ 5661167 h 5661167"/>
              <a:gd name="connsiteX6" fmla="*/ 14176 w 7008863"/>
              <a:gd name="connsiteY6" fmla="*/ 1139843 h 5661167"/>
              <a:gd name="connsiteX0" fmla="*/ 14176 w 7028123"/>
              <a:gd name="connsiteY0" fmla="*/ 1139843 h 5661167"/>
              <a:gd name="connsiteX1" fmla="*/ 1195932 w 7028123"/>
              <a:gd name="connsiteY1" fmla="*/ 617 h 5661167"/>
              <a:gd name="connsiteX2" fmla="*/ 5775480 w 7028123"/>
              <a:gd name="connsiteY2" fmla="*/ 617 h 5661167"/>
              <a:gd name="connsiteX3" fmla="*/ 7028123 w 7028123"/>
              <a:gd name="connsiteY3" fmla="*/ 1132755 h 5661167"/>
              <a:gd name="connsiteX4" fmla="*/ 7008863 w 7028123"/>
              <a:gd name="connsiteY4" fmla="*/ 5659171 h 5661167"/>
              <a:gd name="connsiteX5" fmla="*/ 0 w 7028123"/>
              <a:gd name="connsiteY5" fmla="*/ 5661167 h 5661167"/>
              <a:gd name="connsiteX6" fmla="*/ 14176 w 7028123"/>
              <a:gd name="connsiteY6" fmla="*/ 1139843 h 5661167"/>
              <a:gd name="connsiteX0" fmla="*/ 14176 w 7008863"/>
              <a:gd name="connsiteY0" fmla="*/ 1139843 h 5661167"/>
              <a:gd name="connsiteX1" fmla="*/ 1195932 w 7008863"/>
              <a:gd name="connsiteY1" fmla="*/ 617 h 5661167"/>
              <a:gd name="connsiteX2" fmla="*/ 5775480 w 7008863"/>
              <a:gd name="connsiteY2" fmla="*/ 617 h 5661167"/>
              <a:gd name="connsiteX3" fmla="*/ 6985593 w 7008863"/>
              <a:gd name="connsiteY3" fmla="*/ 1125667 h 5661167"/>
              <a:gd name="connsiteX4" fmla="*/ 7008863 w 7008863"/>
              <a:gd name="connsiteY4" fmla="*/ 5659171 h 5661167"/>
              <a:gd name="connsiteX5" fmla="*/ 0 w 7008863"/>
              <a:gd name="connsiteY5" fmla="*/ 5661167 h 5661167"/>
              <a:gd name="connsiteX6" fmla="*/ 14176 w 7008863"/>
              <a:gd name="connsiteY6" fmla="*/ 1139843 h 5661167"/>
              <a:gd name="connsiteX0" fmla="*/ 14176 w 7021035"/>
              <a:gd name="connsiteY0" fmla="*/ 1139843 h 5661167"/>
              <a:gd name="connsiteX1" fmla="*/ 1195932 w 7021035"/>
              <a:gd name="connsiteY1" fmla="*/ 617 h 5661167"/>
              <a:gd name="connsiteX2" fmla="*/ 5775480 w 7021035"/>
              <a:gd name="connsiteY2" fmla="*/ 617 h 5661167"/>
              <a:gd name="connsiteX3" fmla="*/ 7021035 w 7021035"/>
              <a:gd name="connsiteY3" fmla="*/ 1125667 h 5661167"/>
              <a:gd name="connsiteX4" fmla="*/ 7008863 w 7021035"/>
              <a:gd name="connsiteY4" fmla="*/ 5659171 h 5661167"/>
              <a:gd name="connsiteX5" fmla="*/ 0 w 7021035"/>
              <a:gd name="connsiteY5" fmla="*/ 5661167 h 5661167"/>
              <a:gd name="connsiteX6" fmla="*/ 14176 w 7021035"/>
              <a:gd name="connsiteY6" fmla="*/ 1139843 h 5661167"/>
              <a:gd name="connsiteX0" fmla="*/ 14176 w 7029101"/>
              <a:gd name="connsiteY0" fmla="*/ 1139843 h 5661167"/>
              <a:gd name="connsiteX1" fmla="*/ 1195932 w 7029101"/>
              <a:gd name="connsiteY1" fmla="*/ 617 h 5661167"/>
              <a:gd name="connsiteX2" fmla="*/ 5775480 w 7029101"/>
              <a:gd name="connsiteY2" fmla="*/ 617 h 5661167"/>
              <a:gd name="connsiteX3" fmla="*/ 7021035 w 7029101"/>
              <a:gd name="connsiteY3" fmla="*/ 1125667 h 5661167"/>
              <a:gd name="connsiteX4" fmla="*/ 7008863 w 7029101"/>
              <a:gd name="connsiteY4" fmla="*/ 5659171 h 5661167"/>
              <a:gd name="connsiteX5" fmla="*/ 0 w 7029101"/>
              <a:gd name="connsiteY5" fmla="*/ 5661167 h 5661167"/>
              <a:gd name="connsiteX6" fmla="*/ 14176 w 7029101"/>
              <a:gd name="connsiteY6" fmla="*/ 1139843 h 5661167"/>
              <a:gd name="connsiteX0" fmla="*/ 14176 w 7029101"/>
              <a:gd name="connsiteY0" fmla="*/ 1147369 h 5668693"/>
              <a:gd name="connsiteX1" fmla="*/ 1195932 w 7029101"/>
              <a:gd name="connsiteY1" fmla="*/ 8143 h 5668693"/>
              <a:gd name="connsiteX2" fmla="*/ 5775480 w 7029101"/>
              <a:gd name="connsiteY2" fmla="*/ 8143 h 5668693"/>
              <a:gd name="connsiteX3" fmla="*/ 7021035 w 7029101"/>
              <a:gd name="connsiteY3" fmla="*/ 1133193 h 5668693"/>
              <a:gd name="connsiteX4" fmla="*/ 7008863 w 7029101"/>
              <a:gd name="connsiteY4" fmla="*/ 5666697 h 5668693"/>
              <a:gd name="connsiteX5" fmla="*/ 0 w 7029101"/>
              <a:gd name="connsiteY5" fmla="*/ 5668693 h 5668693"/>
              <a:gd name="connsiteX6" fmla="*/ 14176 w 7029101"/>
              <a:gd name="connsiteY6" fmla="*/ 1147369 h 566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9101" h="5668693">
                <a:moveTo>
                  <a:pt x="14176" y="1147369"/>
                </a:moveTo>
                <a:cubicBezTo>
                  <a:pt x="14176" y="518192"/>
                  <a:pt x="-120820" y="-76918"/>
                  <a:pt x="1195932" y="8143"/>
                </a:cubicBezTo>
                <a:lnTo>
                  <a:pt x="5775480" y="8143"/>
                </a:lnTo>
                <a:cubicBezTo>
                  <a:pt x="7113494" y="64850"/>
                  <a:pt x="7042303" y="-169380"/>
                  <a:pt x="7021035" y="1133193"/>
                </a:cubicBezTo>
                <a:cubicBezTo>
                  <a:pt x="7016978" y="2644361"/>
                  <a:pt x="7012920" y="4155529"/>
                  <a:pt x="7008863" y="5666697"/>
                </a:cubicBezTo>
                <a:lnTo>
                  <a:pt x="0" y="5668693"/>
                </a:lnTo>
                <a:cubicBezTo>
                  <a:pt x="0" y="4149771"/>
                  <a:pt x="14176" y="2666291"/>
                  <a:pt x="14176" y="1147369"/>
                </a:cubicBezTo>
                <a:close/>
              </a:path>
            </a:pathLst>
          </a:custGeom>
          <a:solidFill>
            <a:srgbClr val="810A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CaixaDeTexto 1">
            <a:extLst>
              <a:ext uri="{FF2B5EF4-FFF2-40B4-BE49-F238E27FC236}">
                <a16:creationId xmlns:a16="http://schemas.microsoft.com/office/drawing/2014/main" id="{C93F40A3-8C3A-2BBC-1351-2D62FD68E9AB}"/>
              </a:ext>
            </a:extLst>
          </p:cNvPr>
          <p:cNvSpPr txBox="1"/>
          <p:nvPr/>
        </p:nvSpPr>
        <p:spPr>
          <a:xfrm>
            <a:off x="-87065" y="2850400"/>
            <a:ext cx="5668693" cy="2215991"/>
          </a:xfrm>
          <a:prstGeom prst="rect">
            <a:avLst/>
          </a:prstGeom>
          <a:noFill/>
        </p:spPr>
        <p:txBody>
          <a:bodyPr wrap="square" rtlCol="0">
            <a:spAutoFit/>
          </a:bodyPr>
          <a:lstStyle/>
          <a:p>
            <a:pPr algn="ctr"/>
            <a:r>
              <a:rPr lang="pt-BR" sz="13800" b="1" i="1" dirty="0">
                <a:solidFill>
                  <a:schemeClr val="bg1"/>
                </a:solidFill>
                <a:latin typeface="Okana Black Oblique" pitchFamily="2" charset="0"/>
              </a:rPr>
              <a:t>1</a:t>
            </a:r>
          </a:p>
        </p:txBody>
      </p:sp>
      <p:sp>
        <p:nvSpPr>
          <p:cNvPr id="8" name="Retângulo 7">
            <a:extLst>
              <a:ext uri="{FF2B5EF4-FFF2-40B4-BE49-F238E27FC236}">
                <a16:creationId xmlns:a16="http://schemas.microsoft.com/office/drawing/2014/main" id="{CA221341-A7C9-4D13-8EC4-20919D481043}"/>
              </a:ext>
            </a:extLst>
          </p:cNvPr>
          <p:cNvSpPr/>
          <p:nvPr/>
        </p:nvSpPr>
        <p:spPr>
          <a:xfrm>
            <a:off x="5581628" y="2644170"/>
            <a:ext cx="6610372" cy="1754326"/>
          </a:xfrm>
          <a:prstGeom prst="rect">
            <a:avLst/>
          </a:prstGeom>
          <a:noFill/>
        </p:spPr>
        <p:txBody>
          <a:bodyPr wrap="square" rtlCol="0">
            <a:spAutoFit/>
          </a:bodyPr>
          <a:lstStyle/>
          <a:p>
            <a:pPr algn="ctr"/>
            <a:r>
              <a:rPr lang="pt-BR" sz="5400" b="1" i="1" dirty="0">
                <a:solidFill>
                  <a:srgbClr val="810A83"/>
                </a:solidFill>
                <a:latin typeface="Times New Roman" panose="02020603050405020304" pitchFamily="18" charset="0"/>
                <a:cs typeface="Times New Roman" panose="02020603050405020304" pitchFamily="18" charset="0"/>
              </a:rPr>
              <a:t>Conheça bem seus atletas.</a:t>
            </a:r>
          </a:p>
        </p:txBody>
      </p:sp>
    </p:spTree>
    <p:extLst>
      <p:ext uri="{BB962C8B-B14F-4D97-AF65-F5344CB8AC3E}">
        <p14:creationId xmlns:p14="http://schemas.microsoft.com/office/powerpoint/2010/main" val="205214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Arredondado 3">
            <a:extLst>
              <a:ext uri="{FF2B5EF4-FFF2-40B4-BE49-F238E27FC236}">
                <a16:creationId xmlns:a16="http://schemas.microsoft.com/office/drawing/2014/main" id="{612722A9-2A68-9AE5-9E8B-AB494F8EFF87}"/>
              </a:ext>
            </a:extLst>
          </p:cNvPr>
          <p:cNvSpPr/>
          <p:nvPr/>
        </p:nvSpPr>
        <p:spPr>
          <a:xfrm rot="5400000">
            <a:off x="-767268" y="623497"/>
            <a:ext cx="7029101" cy="5668693"/>
          </a:xfrm>
          <a:custGeom>
            <a:avLst/>
            <a:gdLst>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0 w 6858000"/>
              <a:gd name="connsiteY7" fmla="*/ 5695992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595424 w 6858000"/>
              <a:gd name="connsiteY7" fmla="*/ 4512234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1 w 6858000"/>
              <a:gd name="connsiteY7" fmla="*/ 5589667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479468 w 6858000"/>
              <a:gd name="connsiteY6" fmla="*/ 5091478 h 6835218"/>
              <a:gd name="connsiteX7" fmla="*/ 1 w 6858000"/>
              <a:gd name="connsiteY7" fmla="*/ 5589667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777180 w 6858000"/>
              <a:gd name="connsiteY6" fmla="*/ 5665636 h 6835218"/>
              <a:gd name="connsiteX7" fmla="*/ 1 w 6858000"/>
              <a:gd name="connsiteY7" fmla="*/ 5589667 h 6835218"/>
              <a:gd name="connsiteX8" fmla="*/ 0 w 6858000"/>
              <a:gd name="connsiteY8" fmla="*/ 1139226 h 6835218"/>
              <a:gd name="connsiteX0" fmla="*/ 0 w 6867302"/>
              <a:gd name="connsiteY0" fmla="*/ 1139226 h 6112947"/>
              <a:gd name="connsiteX1" fmla="*/ 1139226 w 6867302"/>
              <a:gd name="connsiteY1" fmla="*/ 0 h 6112947"/>
              <a:gd name="connsiteX2" fmla="*/ 5718774 w 6867302"/>
              <a:gd name="connsiteY2" fmla="*/ 0 h 6112947"/>
              <a:gd name="connsiteX3" fmla="*/ 6858000 w 6867302"/>
              <a:gd name="connsiteY3" fmla="*/ 1139226 h 6112947"/>
              <a:gd name="connsiteX4" fmla="*/ 6858000 w 6867302"/>
              <a:gd name="connsiteY4" fmla="*/ 5695992 h 6112947"/>
              <a:gd name="connsiteX5" fmla="*/ 6349639 w 6867302"/>
              <a:gd name="connsiteY5" fmla="*/ 6055497 h 6112947"/>
              <a:gd name="connsiteX6" fmla="*/ 1777180 w 6867302"/>
              <a:gd name="connsiteY6" fmla="*/ 5665636 h 6112947"/>
              <a:gd name="connsiteX7" fmla="*/ 1 w 6867302"/>
              <a:gd name="connsiteY7" fmla="*/ 5589667 h 6112947"/>
              <a:gd name="connsiteX8" fmla="*/ 0 w 6867302"/>
              <a:gd name="connsiteY8" fmla="*/ 1139226 h 6112947"/>
              <a:gd name="connsiteX0" fmla="*/ 4126 w 6871428"/>
              <a:gd name="connsiteY0" fmla="*/ 1139843 h 6113564"/>
              <a:gd name="connsiteX1" fmla="*/ 1143352 w 6871428"/>
              <a:gd name="connsiteY1" fmla="*/ 617 h 6113564"/>
              <a:gd name="connsiteX2" fmla="*/ 5722900 w 6871428"/>
              <a:gd name="connsiteY2" fmla="*/ 617 h 6113564"/>
              <a:gd name="connsiteX3" fmla="*/ 6862126 w 6871428"/>
              <a:gd name="connsiteY3" fmla="*/ 1139843 h 6113564"/>
              <a:gd name="connsiteX4" fmla="*/ 6862126 w 6871428"/>
              <a:gd name="connsiteY4" fmla="*/ 5696609 h 6113564"/>
              <a:gd name="connsiteX5" fmla="*/ 6353765 w 6871428"/>
              <a:gd name="connsiteY5" fmla="*/ 6056114 h 6113564"/>
              <a:gd name="connsiteX6" fmla="*/ 1781306 w 6871428"/>
              <a:gd name="connsiteY6" fmla="*/ 5666253 h 6113564"/>
              <a:gd name="connsiteX7" fmla="*/ 4127 w 6871428"/>
              <a:gd name="connsiteY7" fmla="*/ 5590284 h 6113564"/>
              <a:gd name="connsiteX8" fmla="*/ 4126 w 6871428"/>
              <a:gd name="connsiteY8" fmla="*/ 1139843 h 6113564"/>
              <a:gd name="connsiteX0" fmla="*/ 4126 w 6872557"/>
              <a:gd name="connsiteY0" fmla="*/ 1139843 h 6113564"/>
              <a:gd name="connsiteX1" fmla="*/ 1143352 w 6872557"/>
              <a:gd name="connsiteY1" fmla="*/ 617 h 6113564"/>
              <a:gd name="connsiteX2" fmla="*/ 5722900 w 6872557"/>
              <a:gd name="connsiteY2" fmla="*/ 617 h 6113564"/>
              <a:gd name="connsiteX3" fmla="*/ 6862126 w 6872557"/>
              <a:gd name="connsiteY3" fmla="*/ 1139843 h 6113564"/>
              <a:gd name="connsiteX4" fmla="*/ 6862126 w 6872557"/>
              <a:gd name="connsiteY4" fmla="*/ 5696609 h 6113564"/>
              <a:gd name="connsiteX5" fmla="*/ 6353765 w 6872557"/>
              <a:gd name="connsiteY5" fmla="*/ 6056114 h 6113564"/>
              <a:gd name="connsiteX6" fmla="*/ 1781306 w 6872557"/>
              <a:gd name="connsiteY6" fmla="*/ 5666253 h 6113564"/>
              <a:gd name="connsiteX7" fmla="*/ 4127 w 6872557"/>
              <a:gd name="connsiteY7" fmla="*/ 5590284 h 6113564"/>
              <a:gd name="connsiteX8" fmla="*/ 4126 w 6872557"/>
              <a:gd name="connsiteY8" fmla="*/ 1139843 h 611356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862126 w 6872557"/>
              <a:gd name="connsiteY4" fmla="*/ 5696609 h 6056114"/>
              <a:gd name="connsiteX5" fmla="*/ 6353765 w 6872557"/>
              <a:gd name="connsiteY5" fmla="*/ 6056114 h 6056114"/>
              <a:gd name="connsiteX6" fmla="*/ 1781306 w 6872557"/>
              <a:gd name="connsiteY6" fmla="*/ 5666253 h 6056114"/>
              <a:gd name="connsiteX7" fmla="*/ 4127 w 6872557"/>
              <a:gd name="connsiteY7" fmla="*/ 5590284 h 6056114"/>
              <a:gd name="connsiteX8" fmla="*/ 4126 w 6872557"/>
              <a:gd name="connsiteY8" fmla="*/ 1139843 h 605611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259617 w 6872557"/>
              <a:gd name="connsiteY4" fmla="*/ 4590823 h 6056114"/>
              <a:gd name="connsiteX5" fmla="*/ 6353765 w 6872557"/>
              <a:gd name="connsiteY5" fmla="*/ 6056114 h 6056114"/>
              <a:gd name="connsiteX6" fmla="*/ 1781306 w 6872557"/>
              <a:gd name="connsiteY6" fmla="*/ 5666253 h 6056114"/>
              <a:gd name="connsiteX7" fmla="*/ 4127 w 6872557"/>
              <a:gd name="connsiteY7" fmla="*/ 5590284 h 6056114"/>
              <a:gd name="connsiteX8" fmla="*/ 4126 w 6872557"/>
              <a:gd name="connsiteY8" fmla="*/ 1139843 h 605611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353765 w 6872557"/>
              <a:gd name="connsiteY4" fmla="*/ 6056114 h 6056114"/>
              <a:gd name="connsiteX5" fmla="*/ 1781306 w 6872557"/>
              <a:gd name="connsiteY5" fmla="*/ 5666253 h 6056114"/>
              <a:gd name="connsiteX6" fmla="*/ 4127 w 6872557"/>
              <a:gd name="connsiteY6" fmla="*/ 5590284 h 6056114"/>
              <a:gd name="connsiteX7" fmla="*/ 4126 w 6872557"/>
              <a:gd name="connsiteY7" fmla="*/ 1139843 h 6056114"/>
              <a:gd name="connsiteX0" fmla="*/ 4126 w 6899573"/>
              <a:gd name="connsiteY0" fmla="*/ 1139843 h 5891070"/>
              <a:gd name="connsiteX1" fmla="*/ 1143352 w 6899573"/>
              <a:gd name="connsiteY1" fmla="*/ 617 h 5891070"/>
              <a:gd name="connsiteX2" fmla="*/ 5722900 w 6899573"/>
              <a:gd name="connsiteY2" fmla="*/ 617 h 5891070"/>
              <a:gd name="connsiteX3" fmla="*/ 6862126 w 6899573"/>
              <a:gd name="connsiteY3" fmla="*/ 1139843 h 5891070"/>
              <a:gd name="connsiteX4" fmla="*/ 6899573 w 6899573"/>
              <a:gd name="connsiteY4" fmla="*/ 5652080 h 5891070"/>
              <a:gd name="connsiteX5" fmla="*/ 1781306 w 6899573"/>
              <a:gd name="connsiteY5" fmla="*/ 5666253 h 5891070"/>
              <a:gd name="connsiteX6" fmla="*/ 4127 w 6899573"/>
              <a:gd name="connsiteY6" fmla="*/ 5590284 h 5891070"/>
              <a:gd name="connsiteX7" fmla="*/ 4126 w 6899573"/>
              <a:gd name="connsiteY7" fmla="*/ 1139843 h 5891070"/>
              <a:gd name="connsiteX0" fmla="*/ 4126 w 6923195"/>
              <a:gd name="connsiteY0" fmla="*/ 1139843 h 5891070"/>
              <a:gd name="connsiteX1" fmla="*/ 1143352 w 6923195"/>
              <a:gd name="connsiteY1" fmla="*/ 617 h 5891070"/>
              <a:gd name="connsiteX2" fmla="*/ 5722900 w 6923195"/>
              <a:gd name="connsiteY2" fmla="*/ 617 h 5891070"/>
              <a:gd name="connsiteX3" fmla="*/ 6918836 w 6923195"/>
              <a:gd name="connsiteY3" fmla="*/ 1146932 h 5891070"/>
              <a:gd name="connsiteX4" fmla="*/ 6899573 w 6923195"/>
              <a:gd name="connsiteY4" fmla="*/ 5652080 h 5891070"/>
              <a:gd name="connsiteX5" fmla="*/ 1781306 w 6923195"/>
              <a:gd name="connsiteY5" fmla="*/ 5666253 h 5891070"/>
              <a:gd name="connsiteX6" fmla="*/ 4127 w 6923195"/>
              <a:gd name="connsiteY6" fmla="*/ 5590284 h 5891070"/>
              <a:gd name="connsiteX7" fmla="*/ 4126 w 6923195"/>
              <a:gd name="connsiteY7" fmla="*/ 1139843 h 5891070"/>
              <a:gd name="connsiteX0" fmla="*/ 4126 w 6918836"/>
              <a:gd name="connsiteY0" fmla="*/ 1139843 h 5891070"/>
              <a:gd name="connsiteX1" fmla="*/ 1143352 w 6918836"/>
              <a:gd name="connsiteY1" fmla="*/ 617 h 5891070"/>
              <a:gd name="connsiteX2" fmla="*/ 5722900 w 6918836"/>
              <a:gd name="connsiteY2" fmla="*/ 617 h 5891070"/>
              <a:gd name="connsiteX3" fmla="*/ 6918836 w 6918836"/>
              <a:gd name="connsiteY3" fmla="*/ 1146932 h 5891070"/>
              <a:gd name="connsiteX4" fmla="*/ 6899573 w 6918836"/>
              <a:gd name="connsiteY4" fmla="*/ 5652080 h 5891070"/>
              <a:gd name="connsiteX5" fmla="*/ 1781306 w 6918836"/>
              <a:gd name="connsiteY5" fmla="*/ 5666253 h 5891070"/>
              <a:gd name="connsiteX6" fmla="*/ 4127 w 6918836"/>
              <a:gd name="connsiteY6" fmla="*/ 5590284 h 5891070"/>
              <a:gd name="connsiteX7" fmla="*/ 4126 w 6918836"/>
              <a:gd name="connsiteY7" fmla="*/ 1139843 h 5891070"/>
              <a:gd name="connsiteX0" fmla="*/ 4126 w 6918836"/>
              <a:gd name="connsiteY0" fmla="*/ 1139843 h 5652080"/>
              <a:gd name="connsiteX1" fmla="*/ 1143352 w 6918836"/>
              <a:gd name="connsiteY1" fmla="*/ 617 h 5652080"/>
              <a:gd name="connsiteX2" fmla="*/ 5722900 w 6918836"/>
              <a:gd name="connsiteY2" fmla="*/ 617 h 5652080"/>
              <a:gd name="connsiteX3" fmla="*/ 6918836 w 6918836"/>
              <a:gd name="connsiteY3" fmla="*/ 1146932 h 5652080"/>
              <a:gd name="connsiteX4" fmla="*/ 6899573 w 6918836"/>
              <a:gd name="connsiteY4" fmla="*/ 5652080 h 5652080"/>
              <a:gd name="connsiteX5" fmla="*/ 4127 w 6918836"/>
              <a:gd name="connsiteY5" fmla="*/ 5590284 h 5652080"/>
              <a:gd name="connsiteX6" fmla="*/ 4126 w 6918836"/>
              <a:gd name="connsiteY6" fmla="*/ 1139843 h 5652080"/>
              <a:gd name="connsiteX0" fmla="*/ 4126 w 6918836"/>
              <a:gd name="connsiteY0" fmla="*/ 1139843 h 5661167"/>
              <a:gd name="connsiteX1" fmla="*/ 1143352 w 6918836"/>
              <a:gd name="connsiteY1" fmla="*/ 617 h 5661167"/>
              <a:gd name="connsiteX2" fmla="*/ 5722900 w 6918836"/>
              <a:gd name="connsiteY2" fmla="*/ 617 h 5661167"/>
              <a:gd name="connsiteX3" fmla="*/ 6918836 w 6918836"/>
              <a:gd name="connsiteY3" fmla="*/ 1146932 h 5661167"/>
              <a:gd name="connsiteX4" fmla="*/ 6899573 w 6918836"/>
              <a:gd name="connsiteY4" fmla="*/ 5652080 h 5661167"/>
              <a:gd name="connsiteX5" fmla="*/ 18304 w 6918836"/>
              <a:gd name="connsiteY5" fmla="*/ 5661167 h 5661167"/>
              <a:gd name="connsiteX6" fmla="*/ 4126 w 6918836"/>
              <a:gd name="connsiteY6" fmla="*/ 1139843 h 5661167"/>
              <a:gd name="connsiteX0" fmla="*/ 1485 w 6958725"/>
              <a:gd name="connsiteY0" fmla="*/ 1139843 h 5661167"/>
              <a:gd name="connsiteX1" fmla="*/ 1183241 w 6958725"/>
              <a:gd name="connsiteY1" fmla="*/ 617 h 5661167"/>
              <a:gd name="connsiteX2" fmla="*/ 5762789 w 6958725"/>
              <a:gd name="connsiteY2" fmla="*/ 617 h 5661167"/>
              <a:gd name="connsiteX3" fmla="*/ 6958725 w 6958725"/>
              <a:gd name="connsiteY3" fmla="*/ 1146932 h 5661167"/>
              <a:gd name="connsiteX4" fmla="*/ 6939462 w 6958725"/>
              <a:gd name="connsiteY4" fmla="*/ 5652080 h 5661167"/>
              <a:gd name="connsiteX5" fmla="*/ 58193 w 6958725"/>
              <a:gd name="connsiteY5" fmla="*/ 5661167 h 5661167"/>
              <a:gd name="connsiteX6" fmla="*/ 1485 w 6958725"/>
              <a:gd name="connsiteY6" fmla="*/ 1139843 h 5661167"/>
              <a:gd name="connsiteX0" fmla="*/ 14176 w 6971416"/>
              <a:gd name="connsiteY0" fmla="*/ 1139843 h 5661167"/>
              <a:gd name="connsiteX1" fmla="*/ 1195932 w 6971416"/>
              <a:gd name="connsiteY1" fmla="*/ 617 h 5661167"/>
              <a:gd name="connsiteX2" fmla="*/ 5775480 w 6971416"/>
              <a:gd name="connsiteY2" fmla="*/ 617 h 5661167"/>
              <a:gd name="connsiteX3" fmla="*/ 6971416 w 6971416"/>
              <a:gd name="connsiteY3" fmla="*/ 1146932 h 5661167"/>
              <a:gd name="connsiteX4" fmla="*/ 6952153 w 6971416"/>
              <a:gd name="connsiteY4" fmla="*/ 5652080 h 5661167"/>
              <a:gd name="connsiteX5" fmla="*/ 0 w 6971416"/>
              <a:gd name="connsiteY5" fmla="*/ 5661167 h 5661167"/>
              <a:gd name="connsiteX6" fmla="*/ 14176 w 6971416"/>
              <a:gd name="connsiteY6" fmla="*/ 1139843 h 5661167"/>
              <a:gd name="connsiteX0" fmla="*/ 14176 w 7008863"/>
              <a:gd name="connsiteY0" fmla="*/ 1139843 h 5661167"/>
              <a:gd name="connsiteX1" fmla="*/ 1195932 w 7008863"/>
              <a:gd name="connsiteY1" fmla="*/ 617 h 5661167"/>
              <a:gd name="connsiteX2" fmla="*/ 5775480 w 7008863"/>
              <a:gd name="connsiteY2" fmla="*/ 617 h 5661167"/>
              <a:gd name="connsiteX3" fmla="*/ 6971416 w 7008863"/>
              <a:gd name="connsiteY3" fmla="*/ 1146932 h 5661167"/>
              <a:gd name="connsiteX4" fmla="*/ 7008863 w 7008863"/>
              <a:gd name="connsiteY4" fmla="*/ 5659171 h 5661167"/>
              <a:gd name="connsiteX5" fmla="*/ 0 w 7008863"/>
              <a:gd name="connsiteY5" fmla="*/ 5661167 h 5661167"/>
              <a:gd name="connsiteX6" fmla="*/ 14176 w 7008863"/>
              <a:gd name="connsiteY6" fmla="*/ 1139843 h 5661167"/>
              <a:gd name="connsiteX0" fmla="*/ 14176 w 7028123"/>
              <a:gd name="connsiteY0" fmla="*/ 1139843 h 5661167"/>
              <a:gd name="connsiteX1" fmla="*/ 1195932 w 7028123"/>
              <a:gd name="connsiteY1" fmla="*/ 617 h 5661167"/>
              <a:gd name="connsiteX2" fmla="*/ 5775480 w 7028123"/>
              <a:gd name="connsiteY2" fmla="*/ 617 h 5661167"/>
              <a:gd name="connsiteX3" fmla="*/ 7028123 w 7028123"/>
              <a:gd name="connsiteY3" fmla="*/ 1132755 h 5661167"/>
              <a:gd name="connsiteX4" fmla="*/ 7008863 w 7028123"/>
              <a:gd name="connsiteY4" fmla="*/ 5659171 h 5661167"/>
              <a:gd name="connsiteX5" fmla="*/ 0 w 7028123"/>
              <a:gd name="connsiteY5" fmla="*/ 5661167 h 5661167"/>
              <a:gd name="connsiteX6" fmla="*/ 14176 w 7028123"/>
              <a:gd name="connsiteY6" fmla="*/ 1139843 h 5661167"/>
              <a:gd name="connsiteX0" fmla="*/ 14176 w 7008863"/>
              <a:gd name="connsiteY0" fmla="*/ 1139843 h 5661167"/>
              <a:gd name="connsiteX1" fmla="*/ 1195932 w 7008863"/>
              <a:gd name="connsiteY1" fmla="*/ 617 h 5661167"/>
              <a:gd name="connsiteX2" fmla="*/ 5775480 w 7008863"/>
              <a:gd name="connsiteY2" fmla="*/ 617 h 5661167"/>
              <a:gd name="connsiteX3" fmla="*/ 6985593 w 7008863"/>
              <a:gd name="connsiteY3" fmla="*/ 1125667 h 5661167"/>
              <a:gd name="connsiteX4" fmla="*/ 7008863 w 7008863"/>
              <a:gd name="connsiteY4" fmla="*/ 5659171 h 5661167"/>
              <a:gd name="connsiteX5" fmla="*/ 0 w 7008863"/>
              <a:gd name="connsiteY5" fmla="*/ 5661167 h 5661167"/>
              <a:gd name="connsiteX6" fmla="*/ 14176 w 7008863"/>
              <a:gd name="connsiteY6" fmla="*/ 1139843 h 5661167"/>
              <a:gd name="connsiteX0" fmla="*/ 14176 w 7021035"/>
              <a:gd name="connsiteY0" fmla="*/ 1139843 h 5661167"/>
              <a:gd name="connsiteX1" fmla="*/ 1195932 w 7021035"/>
              <a:gd name="connsiteY1" fmla="*/ 617 h 5661167"/>
              <a:gd name="connsiteX2" fmla="*/ 5775480 w 7021035"/>
              <a:gd name="connsiteY2" fmla="*/ 617 h 5661167"/>
              <a:gd name="connsiteX3" fmla="*/ 7021035 w 7021035"/>
              <a:gd name="connsiteY3" fmla="*/ 1125667 h 5661167"/>
              <a:gd name="connsiteX4" fmla="*/ 7008863 w 7021035"/>
              <a:gd name="connsiteY4" fmla="*/ 5659171 h 5661167"/>
              <a:gd name="connsiteX5" fmla="*/ 0 w 7021035"/>
              <a:gd name="connsiteY5" fmla="*/ 5661167 h 5661167"/>
              <a:gd name="connsiteX6" fmla="*/ 14176 w 7021035"/>
              <a:gd name="connsiteY6" fmla="*/ 1139843 h 5661167"/>
              <a:gd name="connsiteX0" fmla="*/ 14176 w 7029101"/>
              <a:gd name="connsiteY0" fmla="*/ 1139843 h 5661167"/>
              <a:gd name="connsiteX1" fmla="*/ 1195932 w 7029101"/>
              <a:gd name="connsiteY1" fmla="*/ 617 h 5661167"/>
              <a:gd name="connsiteX2" fmla="*/ 5775480 w 7029101"/>
              <a:gd name="connsiteY2" fmla="*/ 617 h 5661167"/>
              <a:gd name="connsiteX3" fmla="*/ 7021035 w 7029101"/>
              <a:gd name="connsiteY3" fmla="*/ 1125667 h 5661167"/>
              <a:gd name="connsiteX4" fmla="*/ 7008863 w 7029101"/>
              <a:gd name="connsiteY4" fmla="*/ 5659171 h 5661167"/>
              <a:gd name="connsiteX5" fmla="*/ 0 w 7029101"/>
              <a:gd name="connsiteY5" fmla="*/ 5661167 h 5661167"/>
              <a:gd name="connsiteX6" fmla="*/ 14176 w 7029101"/>
              <a:gd name="connsiteY6" fmla="*/ 1139843 h 5661167"/>
              <a:gd name="connsiteX0" fmla="*/ 14176 w 7029101"/>
              <a:gd name="connsiteY0" fmla="*/ 1147369 h 5668693"/>
              <a:gd name="connsiteX1" fmla="*/ 1195932 w 7029101"/>
              <a:gd name="connsiteY1" fmla="*/ 8143 h 5668693"/>
              <a:gd name="connsiteX2" fmla="*/ 5775480 w 7029101"/>
              <a:gd name="connsiteY2" fmla="*/ 8143 h 5668693"/>
              <a:gd name="connsiteX3" fmla="*/ 7021035 w 7029101"/>
              <a:gd name="connsiteY3" fmla="*/ 1133193 h 5668693"/>
              <a:gd name="connsiteX4" fmla="*/ 7008863 w 7029101"/>
              <a:gd name="connsiteY4" fmla="*/ 5666697 h 5668693"/>
              <a:gd name="connsiteX5" fmla="*/ 0 w 7029101"/>
              <a:gd name="connsiteY5" fmla="*/ 5668693 h 5668693"/>
              <a:gd name="connsiteX6" fmla="*/ 14176 w 7029101"/>
              <a:gd name="connsiteY6" fmla="*/ 1147369 h 566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9101" h="5668693">
                <a:moveTo>
                  <a:pt x="14176" y="1147369"/>
                </a:moveTo>
                <a:cubicBezTo>
                  <a:pt x="14176" y="518192"/>
                  <a:pt x="-120820" y="-76918"/>
                  <a:pt x="1195932" y="8143"/>
                </a:cubicBezTo>
                <a:lnTo>
                  <a:pt x="5775480" y="8143"/>
                </a:lnTo>
                <a:cubicBezTo>
                  <a:pt x="7113494" y="64850"/>
                  <a:pt x="7042303" y="-169380"/>
                  <a:pt x="7021035" y="1133193"/>
                </a:cubicBezTo>
                <a:cubicBezTo>
                  <a:pt x="7016978" y="2644361"/>
                  <a:pt x="7012920" y="4155529"/>
                  <a:pt x="7008863" y="5666697"/>
                </a:cubicBezTo>
                <a:lnTo>
                  <a:pt x="0" y="5668693"/>
                </a:lnTo>
                <a:cubicBezTo>
                  <a:pt x="0" y="4149771"/>
                  <a:pt x="14176" y="2666291"/>
                  <a:pt x="14176" y="1147369"/>
                </a:cubicBezTo>
                <a:close/>
              </a:path>
            </a:pathLst>
          </a:custGeom>
          <a:solidFill>
            <a:srgbClr val="810A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CaixaDeTexto 1">
            <a:extLst>
              <a:ext uri="{FF2B5EF4-FFF2-40B4-BE49-F238E27FC236}">
                <a16:creationId xmlns:a16="http://schemas.microsoft.com/office/drawing/2014/main" id="{C93F40A3-8C3A-2BBC-1351-2D62FD68E9AB}"/>
              </a:ext>
            </a:extLst>
          </p:cNvPr>
          <p:cNvSpPr txBox="1"/>
          <p:nvPr/>
        </p:nvSpPr>
        <p:spPr>
          <a:xfrm>
            <a:off x="-87065" y="2850400"/>
            <a:ext cx="5668693" cy="2215991"/>
          </a:xfrm>
          <a:prstGeom prst="rect">
            <a:avLst/>
          </a:prstGeom>
          <a:noFill/>
        </p:spPr>
        <p:txBody>
          <a:bodyPr wrap="square" rtlCol="0">
            <a:spAutoFit/>
          </a:bodyPr>
          <a:lstStyle/>
          <a:p>
            <a:pPr algn="ctr"/>
            <a:r>
              <a:rPr lang="pt-BR" sz="13800" b="1" i="1" dirty="0">
                <a:solidFill>
                  <a:schemeClr val="bg1"/>
                </a:solidFill>
                <a:latin typeface="Okana Black Oblique" pitchFamily="2" charset="0"/>
              </a:rPr>
              <a:t>2</a:t>
            </a:r>
          </a:p>
        </p:txBody>
      </p:sp>
      <p:sp>
        <p:nvSpPr>
          <p:cNvPr id="8" name="Retângulo 7">
            <a:extLst>
              <a:ext uri="{FF2B5EF4-FFF2-40B4-BE49-F238E27FC236}">
                <a16:creationId xmlns:a16="http://schemas.microsoft.com/office/drawing/2014/main" id="{CA221341-A7C9-4D13-8EC4-20919D481043}"/>
              </a:ext>
            </a:extLst>
          </p:cNvPr>
          <p:cNvSpPr/>
          <p:nvPr/>
        </p:nvSpPr>
        <p:spPr>
          <a:xfrm>
            <a:off x="5581628" y="2165181"/>
            <a:ext cx="6610372" cy="1754326"/>
          </a:xfrm>
          <a:prstGeom prst="rect">
            <a:avLst/>
          </a:prstGeom>
          <a:noFill/>
        </p:spPr>
        <p:txBody>
          <a:bodyPr wrap="square" rtlCol="0">
            <a:spAutoFit/>
          </a:bodyPr>
          <a:lstStyle/>
          <a:p>
            <a:pPr algn="ctr"/>
            <a:r>
              <a:rPr lang="pt-BR" sz="5400" b="1" i="1" dirty="0">
                <a:solidFill>
                  <a:srgbClr val="810A83"/>
                </a:solidFill>
                <a:latin typeface="Times New Roman" panose="02020603050405020304" pitchFamily="18" charset="0"/>
                <a:cs typeface="Times New Roman" panose="02020603050405020304" pitchFamily="18" charset="0"/>
              </a:rPr>
              <a:t>Conheça bem a modalidade.</a:t>
            </a:r>
          </a:p>
        </p:txBody>
      </p:sp>
    </p:spTree>
    <p:extLst>
      <p:ext uri="{BB962C8B-B14F-4D97-AF65-F5344CB8AC3E}">
        <p14:creationId xmlns:p14="http://schemas.microsoft.com/office/powerpoint/2010/main" val="930704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Arredondado 3">
            <a:extLst>
              <a:ext uri="{FF2B5EF4-FFF2-40B4-BE49-F238E27FC236}">
                <a16:creationId xmlns:a16="http://schemas.microsoft.com/office/drawing/2014/main" id="{612722A9-2A68-9AE5-9E8B-AB494F8EFF87}"/>
              </a:ext>
            </a:extLst>
          </p:cNvPr>
          <p:cNvSpPr/>
          <p:nvPr/>
        </p:nvSpPr>
        <p:spPr>
          <a:xfrm rot="5400000">
            <a:off x="-767268" y="623497"/>
            <a:ext cx="7029101" cy="5668693"/>
          </a:xfrm>
          <a:custGeom>
            <a:avLst/>
            <a:gdLst>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0 w 6858000"/>
              <a:gd name="connsiteY7" fmla="*/ 5695992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595424 w 6858000"/>
              <a:gd name="connsiteY7" fmla="*/ 4512234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1 w 6858000"/>
              <a:gd name="connsiteY7" fmla="*/ 5589667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479468 w 6858000"/>
              <a:gd name="connsiteY6" fmla="*/ 5091478 h 6835218"/>
              <a:gd name="connsiteX7" fmla="*/ 1 w 6858000"/>
              <a:gd name="connsiteY7" fmla="*/ 5589667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777180 w 6858000"/>
              <a:gd name="connsiteY6" fmla="*/ 5665636 h 6835218"/>
              <a:gd name="connsiteX7" fmla="*/ 1 w 6858000"/>
              <a:gd name="connsiteY7" fmla="*/ 5589667 h 6835218"/>
              <a:gd name="connsiteX8" fmla="*/ 0 w 6858000"/>
              <a:gd name="connsiteY8" fmla="*/ 1139226 h 6835218"/>
              <a:gd name="connsiteX0" fmla="*/ 0 w 6867302"/>
              <a:gd name="connsiteY0" fmla="*/ 1139226 h 6112947"/>
              <a:gd name="connsiteX1" fmla="*/ 1139226 w 6867302"/>
              <a:gd name="connsiteY1" fmla="*/ 0 h 6112947"/>
              <a:gd name="connsiteX2" fmla="*/ 5718774 w 6867302"/>
              <a:gd name="connsiteY2" fmla="*/ 0 h 6112947"/>
              <a:gd name="connsiteX3" fmla="*/ 6858000 w 6867302"/>
              <a:gd name="connsiteY3" fmla="*/ 1139226 h 6112947"/>
              <a:gd name="connsiteX4" fmla="*/ 6858000 w 6867302"/>
              <a:gd name="connsiteY4" fmla="*/ 5695992 h 6112947"/>
              <a:gd name="connsiteX5" fmla="*/ 6349639 w 6867302"/>
              <a:gd name="connsiteY5" fmla="*/ 6055497 h 6112947"/>
              <a:gd name="connsiteX6" fmla="*/ 1777180 w 6867302"/>
              <a:gd name="connsiteY6" fmla="*/ 5665636 h 6112947"/>
              <a:gd name="connsiteX7" fmla="*/ 1 w 6867302"/>
              <a:gd name="connsiteY7" fmla="*/ 5589667 h 6112947"/>
              <a:gd name="connsiteX8" fmla="*/ 0 w 6867302"/>
              <a:gd name="connsiteY8" fmla="*/ 1139226 h 6112947"/>
              <a:gd name="connsiteX0" fmla="*/ 4126 w 6871428"/>
              <a:gd name="connsiteY0" fmla="*/ 1139843 h 6113564"/>
              <a:gd name="connsiteX1" fmla="*/ 1143352 w 6871428"/>
              <a:gd name="connsiteY1" fmla="*/ 617 h 6113564"/>
              <a:gd name="connsiteX2" fmla="*/ 5722900 w 6871428"/>
              <a:gd name="connsiteY2" fmla="*/ 617 h 6113564"/>
              <a:gd name="connsiteX3" fmla="*/ 6862126 w 6871428"/>
              <a:gd name="connsiteY3" fmla="*/ 1139843 h 6113564"/>
              <a:gd name="connsiteX4" fmla="*/ 6862126 w 6871428"/>
              <a:gd name="connsiteY4" fmla="*/ 5696609 h 6113564"/>
              <a:gd name="connsiteX5" fmla="*/ 6353765 w 6871428"/>
              <a:gd name="connsiteY5" fmla="*/ 6056114 h 6113564"/>
              <a:gd name="connsiteX6" fmla="*/ 1781306 w 6871428"/>
              <a:gd name="connsiteY6" fmla="*/ 5666253 h 6113564"/>
              <a:gd name="connsiteX7" fmla="*/ 4127 w 6871428"/>
              <a:gd name="connsiteY7" fmla="*/ 5590284 h 6113564"/>
              <a:gd name="connsiteX8" fmla="*/ 4126 w 6871428"/>
              <a:gd name="connsiteY8" fmla="*/ 1139843 h 6113564"/>
              <a:gd name="connsiteX0" fmla="*/ 4126 w 6872557"/>
              <a:gd name="connsiteY0" fmla="*/ 1139843 h 6113564"/>
              <a:gd name="connsiteX1" fmla="*/ 1143352 w 6872557"/>
              <a:gd name="connsiteY1" fmla="*/ 617 h 6113564"/>
              <a:gd name="connsiteX2" fmla="*/ 5722900 w 6872557"/>
              <a:gd name="connsiteY2" fmla="*/ 617 h 6113564"/>
              <a:gd name="connsiteX3" fmla="*/ 6862126 w 6872557"/>
              <a:gd name="connsiteY3" fmla="*/ 1139843 h 6113564"/>
              <a:gd name="connsiteX4" fmla="*/ 6862126 w 6872557"/>
              <a:gd name="connsiteY4" fmla="*/ 5696609 h 6113564"/>
              <a:gd name="connsiteX5" fmla="*/ 6353765 w 6872557"/>
              <a:gd name="connsiteY5" fmla="*/ 6056114 h 6113564"/>
              <a:gd name="connsiteX6" fmla="*/ 1781306 w 6872557"/>
              <a:gd name="connsiteY6" fmla="*/ 5666253 h 6113564"/>
              <a:gd name="connsiteX7" fmla="*/ 4127 w 6872557"/>
              <a:gd name="connsiteY7" fmla="*/ 5590284 h 6113564"/>
              <a:gd name="connsiteX8" fmla="*/ 4126 w 6872557"/>
              <a:gd name="connsiteY8" fmla="*/ 1139843 h 611356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862126 w 6872557"/>
              <a:gd name="connsiteY4" fmla="*/ 5696609 h 6056114"/>
              <a:gd name="connsiteX5" fmla="*/ 6353765 w 6872557"/>
              <a:gd name="connsiteY5" fmla="*/ 6056114 h 6056114"/>
              <a:gd name="connsiteX6" fmla="*/ 1781306 w 6872557"/>
              <a:gd name="connsiteY6" fmla="*/ 5666253 h 6056114"/>
              <a:gd name="connsiteX7" fmla="*/ 4127 w 6872557"/>
              <a:gd name="connsiteY7" fmla="*/ 5590284 h 6056114"/>
              <a:gd name="connsiteX8" fmla="*/ 4126 w 6872557"/>
              <a:gd name="connsiteY8" fmla="*/ 1139843 h 605611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259617 w 6872557"/>
              <a:gd name="connsiteY4" fmla="*/ 4590823 h 6056114"/>
              <a:gd name="connsiteX5" fmla="*/ 6353765 w 6872557"/>
              <a:gd name="connsiteY5" fmla="*/ 6056114 h 6056114"/>
              <a:gd name="connsiteX6" fmla="*/ 1781306 w 6872557"/>
              <a:gd name="connsiteY6" fmla="*/ 5666253 h 6056114"/>
              <a:gd name="connsiteX7" fmla="*/ 4127 w 6872557"/>
              <a:gd name="connsiteY7" fmla="*/ 5590284 h 6056114"/>
              <a:gd name="connsiteX8" fmla="*/ 4126 w 6872557"/>
              <a:gd name="connsiteY8" fmla="*/ 1139843 h 605611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353765 w 6872557"/>
              <a:gd name="connsiteY4" fmla="*/ 6056114 h 6056114"/>
              <a:gd name="connsiteX5" fmla="*/ 1781306 w 6872557"/>
              <a:gd name="connsiteY5" fmla="*/ 5666253 h 6056114"/>
              <a:gd name="connsiteX6" fmla="*/ 4127 w 6872557"/>
              <a:gd name="connsiteY6" fmla="*/ 5590284 h 6056114"/>
              <a:gd name="connsiteX7" fmla="*/ 4126 w 6872557"/>
              <a:gd name="connsiteY7" fmla="*/ 1139843 h 6056114"/>
              <a:gd name="connsiteX0" fmla="*/ 4126 w 6899573"/>
              <a:gd name="connsiteY0" fmla="*/ 1139843 h 5891070"/>
              <a:gd name="connsiteX1" fmla="*/ 1143352 w 6899573"/>
              <a:gd name="connsiteY1" fmla="*/ 617 h 5891070"/>
              <a:gd name="connsiteX2" fmla="*/ 5722900 w 6899573"/>
              <a:gd name="connsiteY2" fmla="*/ 617 h 5891070"/>
              <a:gd name="connsiteX3" fmla="*/ 6862126 w 6899573"/>
              <a:gd name="connsiteY3" fmla="*/ 1139843 h 5891070"/>
              <a:gd name="connsiteX4" fmla="*/ 6899573 w 6899573"/>
              <a:gd name="connsiteY4" fmla="*/ 5652080 h 5891070"/>
              <a:gd name="connsiteX5" fmla="*/ 1781306 w 6899573"/>
              <a:gd name="connsiteY5" fmla="*/ 5666253 h 5891070"/>
              <a:gd name="connsiteX6" fmla="*/ 4127 w 6899573"/>
              <a:gd name="connsiteY6" fmla="*/ 5590284 h 5891070"/>
              <a:gd name="connsiteX7" fmla="*/ 4126 w 6899573"/>
              <a:gd name="connsiteY7" fmla="*/ 1139843 h 5891070"/>
              <a:gd name="connsiteX0" fmla="*/ 4126 w 6923195"/>
              <a:gd name="connsiteY0" fmla="*/ 1139843 h 5891070"/>
              <a:gd name="connsiteX1" fmla="*/ 1143352 w 6923195"/>
              <a:gd name="connsiteY1" fmla="*/ 617 h 5891070"/>
              <a:gd name="connsiteX2" fmla="*/ 5722900 w 6923195"/>
              <a:gd name="connsiteY2" fmla="*/ 617 h 5891070"/>
              <a:gd name="connsiteX3" fmla="*/ 6918836 w 6923195"/>
              <a:gd name="connsiteY3" fmla="*/ 1146932 h 5891070"/>
              <a:gd name="connsiteX4" fmla="*/ 6899573 w 6923195"/>
              <a:gd name="connsiteY4" fmla="*/ 5652080 h 5891070"/>
              <a:gd name="connsiteX5" fmla="*/ 1781306 w 6923195"/>
              <a:gd name="connsiteY5" fmla="*/ 5666253 h 5891070"/>
              <a:gd name="connsiteX6" fmla="*/ 4127 w 6923195"/>
              <a:gd name="connsiteY6" fmla="*/ 5590284 h 5891070"/>
              <a:gd name="connsiteX7" fmla="*/ 4126 w 6923195"/>
              <a:gd name="connsiteY7" fmla="*/ 1139843 h 5891070"/>
              <a:gd name="connsiteX0" fmla="*/ 4126 w 6918836"/>
              <a:gd name="connsiteY0" fmla="*/ 1139843 h 5891070"/>
              <a:gd name="connsiteX1" fmla="*/ 1143352 w 6918836"/>
              <a:gd name="connsiteY1" fmla="*/ 617 h 5891070"/>
              <a:gd name="connsiteX2" fmla="*/ 5722900 w 6918836"/>
              <a:gd name="connsiteY2" fmla="*/ 617 h 5891070"/>
              <a:gd name="connsiteX3" fmla="*/ 6918836 w 6918836"/>
              <a:gd name="connsiteY3" fmla="*/ 1146932 h 5891070"/>
              <a:gd name="connsiteX4" fmla="*/ 6899573 w 6918836"/>
              <a:gd name="connsiteY4" fmla="*/ 5652080 h 5891070"/>
              <a:gd name="connsiteX5" fmla="*/ 1781306 w 6918836"/>
              <a:gd name="connsiteY5" fmla="*/ 5666253 h 5891070"/>
              <a:gd name="connsiteX6" fmla="*/ 4127 w 6918836"/>
              <a:gd name="connsiteY6" fmla="*/ 5590284 h 5891070"/>
              <a:gd name="connsiteX7" fmla="*/ 4126 w 6918836"/>
              <a:gd name="connsiteY7" fmla="*/ 1139843 h 5891070"/>
              <a:gd name="connsiteX0" fmla="*/ 4126 w 6918836"/>
              <a:gd name="connsiteY0" fmla="*/ 1139843 h 5652080"/>
              <a:gd name="connsiteX1" fmla="*/ 1143352 w 6918836"/>
              <a:gd name="connsiteY1" fmla="*/ 617 h 5652080"/>
              <a:gd name="connsiteX2" fmla="*/ 5722900 w 6918836"/>
              <a:gd name="connsiteY2" fmla="*/ 617 h 5652080"/>
              <a:gd name="connsiteX3" fmla="*/ 6918836 w 6918836"/>
              <a:gd name="connsiteY3" fmla="*/ 1146932 h 5652080"/>
              <a:gd name="connsiteX4" fmla="*/ 6899573 w 6918836"/>
              <a:gd name="connsiteY4" fmla="*/ 5652080 h 5652080"/>
              <a:gd name="connsiteX5" fmla="*/ 4127 w 6918836"/>
              <a:gd name="connsiteY5" fmla="*/ 5590284 h 5652080"/>
              <a:gd name="connsiteX6" fmla="*/ 4126 w 6918836"/>
              <a:gd name="connsiteY6" fmla="*/ 1139843 h 5652080"/>
              <a:gd name="connsiteX0" fmla="*/ 4126 w 6918836"/>
              <a:gd name="connsiteY0" fmla="*/ 1139843 h 5661167"/>
              <a:gd name="connsiteX1" fmla="*/ 1143352 w 6918836"/>
              <a:gd name="connsiteY1" fmla="*/ 617 h 5661167"/>
              <a:gd name="connsiteX2" fmla="*/ 5722900 w 6918836"/>
              <a:gd name="connsiteY2" fmla="*/ 617 h 5661167"/>
              <a:gd name="connsiteX3" fmla="*/ 6918836 w 6918836"/>
              <a:gd name="connsiteY3" fmla="*/ 1146932 h 5661167"/>
              <a:gd name="connsiteX4" fmla="*/ 6899573 w 6918836"/>
              <a:gd name="connsiteY4" fmla="*/ 5652080 h 5661167"/>
              <a:gd name="connsiteX5" fmla="*/ 18304 w 6918836"/>
              <a:gd name="connsiteY5" fmla="*/ 5661167 h 5661167"/>
              <a:gd name="connsiteX6" fmla="*/ 4126 w 6918836"/>
              <a:gd name="connsiteY6" fmla="*/ 1139843 h 5661167"/>
              <a:gd name="connsiteX0" fmla="*/ 1485 w 6958725"/>
              <a:gd name="connsiteY0" fmla="*/ 1139843 h 5661167"/>
              <a:gd name="connsiteX1" fmla="*/ 1183241 w 6958725"/>
              <a:gd name="connsiteY1" fmla="*/ 617 h 5661167"/>
              <a:gd name="connsiteX2" fmla="*/ 5762789 w 6958725"/>
              <a:gd name="connsiteY2" fmla="*/ 617 h 5661167"/>
              <a:gd name="connsiteX3" fmla="*/ 6958725 w 6958725"/>
              <a:gd name="connsiteY3" fmla="*/ 1146932 h 5661167"/>
              <a:gd name="connsiteX4" fmla="*/ 6939462 w 6958725"/>
              <a:gd name="connsiteY4" fmla="*/ 5652080 h 5661167"/>
              <a:gd name="connsiteX5" fmla="*/ 58193 w 6958725"/>
              <a:gd name="connsiteY5" fmla="*/ 5661167 h 5661167"/>
              <a:gd name="connsiteX6" fmla="*/ 1485 w 6958725"/>
              <a:gd name="connsiteY6" fmla="*/ 1139843 h 5661167"/>
              <a:gd name="connsiteX0" fmla="*/ 14176 w 6971416"/>
              <a:gd name="connsiteY0" fmla="*/ 1139843 h 5661167"/>
              <a:gd name="connsiteX1" fmla="*/ 1195932 w 6971416"/>
              <a:gd name="connsiteY1" fmla="*/ 617 h 5661167"/>
              <a:gd name="connsiteX2" fmla="*/ 5775480 w 6971416"/>
              <a:gd name="connsiteY2" fmla="*/ 617 h 5661167"/>
              <a:gd name="connsiteX3" fmla="*/ 6971416 w 6971416"/>
              <a:gd name="connsiteY3" fmla="*/ 1146932 h 5661167"/>
              <a:gd name="connsiteX4" fmla="*/ 6952153 w 6971416"/>
              <a:gd name="connsiteY4" fmla="*/ 5652080 h 5661167"/>
              <a:gd name="connsiteX5" fmla="*/ 0 w 6971416"/>
              <a:gd name="connsiteY5" fmla="*/ 5661167 h 5661167"/>
              <a:gd name="connsiteX6" fmla="*/ 14176 w 6971416"/>
              <a:gd name="connsiteY6" fmla="*/ 1139843 h 5661167"/>
              <a:gd name="connsiteX0" fmla="*/ 14176 w 7008863"/>
              <a:gd name="connsiteY0" fmla="*/ 1139843 h 5661167"/>
              <a:gd name="connsiteX1" fmla="*/ 1195932 w 7008863"/>
              <a:gd name="connsiteY1" fmla="*/ 617 h 5661167"/>
              <a:gd name="connsiteX2" fmla="*/ 5775480 w 7008863"/>
              <a:gd name="connsiteY2" fmla="*/ 617 h 5661167"/>
              <a:gd name="connsiteX3" fmla="*/ 6971416 w 7008863"/>
              <a:gd name="connsiteY3" fmla="*/ 1146932 h 5661167"/>
              <a:gd name="connsiteX4" fmla="*/ 7008863 w 7008863"/>
              <a:gd name="connsiteY4" fmla="*/ 5659171 h 5661167"/>
              <a:gd name="connsiteX5" fmla="*/ 0 w 7008863"/>
              <a:gd name="connsiteY5" fmla="*/ 5661167 h 5661167"/>
              <a:gd name="connsiteX6" fmla="*/ 14176 w 7008863"/>
              <a:gd name="connsiteY6" fmla="*/ 1139843 h 5661167"/>
              <a:gd name="connsiteX0" fmla="*/ 14176 w 7028123"/>
              <a:gd name="connsiteY0" fmla="*/ 1139843 h 5661167"/>
              <a:gd name="connsiteX1" fmla="*/ 1195932 w 7028123"/>
              <a:gd name="connsiteY1" fmla="*/ 617 h 5661167"/>
              <a:gd name="connsiteX2" fmla="*/ 5775480 w 7028123"/>
              <a:gd name="connsiteY2" fmla="*/ 617 h 5661167"/>
              <a:gd name="connsiteX3" fmla="*/ 7028123 w 7028123"/>
              <a:gd name="connsiteY3" fmla="*/ 1132755 h 5661167"/>
              <a:gd name="connsiteX4" fmla="*/ 7008863 w 7028123"/>
              <a:gd name="connsiteY4" fmla="*/ 5659171 h 5661167"/>
              <a:gd name="connsiteX5" fmla="*/ 0 w 7028123"/>
              <a:gd name="connsiteY5" fmla="*/ 5661167 h 5661167"/>
              <a:gd name="connsiteX6" fmla="*/ 14176 w 7028123"/>
              <a:gd name="connsiteY6" fmla="*/ 1139843 h 5661167"/>
              <a:gd name="connsiteX0" fmla="*/ 14176 w 7008863"/>
              <a:gd name="connsiteY0" fmla="*/ 1139843 h 5661167"/>
              <a:gd name="connsiteX1" fmla="*/ 1195932 w 7008863"/>
              <a:gd name="connsiteY1" fmla="*/ 617 h 5661167"/>
              <a:gd name="connsiteX2" fmla="*/ 5775480 w 7008863"/>
              <a:gd name="connsiteY2" fmla="*/ 617 h 5661167"/>
              <a:gd name="connsiteX3" fmla="*/ 6985593 w 7008863"/>
              <a:gd name="connsiteY3" fmla="*/ 1125667 h 5661167"/>
              <a:gd name="connsiteX4" fmla="*/ 7008863 w 7008863"/>
              <a:gd name="connsiteY4" fmla="*/ 5659171 h 5661167"/>
              <a:gd name="connsiteX5" fmla="*/ 0 w 7008863"/>
              <a:gd name="connsiteY5" fmla="*/ 5661167 h 5661167"/>
              <a:gd name="connsiteX6" fmla="*/ 14176 w 7008863"/>
              <a:gd name="connsiteY6" fmla="*/ 1139843 h 5661167"/>
              <a:gd name="connsiteX0" fmla="*/ 14176 w 7021035"/>
              <a:gd name="connsiteY0" fmla="*/ 1139843 h 5661167"/>
              <a:gd name="connsiteX1" fmla="*/ 1195932 w 7021035"/>
              <a:gd name="connsiteY1" fmla="*/ 617 h 5661167"/>
              <a:gd name="connsiteX2" fmla="*/ 5775480 w 7021035"/>
              <a:gd name="connsiteY2" fmla="*/ 617 h 5661167"/>
              <a:gd name="connsiteX3" fmla="*/ 7021035 w 7021035"/>
              <a:gd name="connsiteY3" fmla="*/ 1125667 h 5661167"/>
              <a:gd name="connsiteX4" fmla="*/ 7008863 w 7021035"/>
              <a:gd name="connsiteY4" fmla="*/ 5659171 h 5661167"/>
              <a:gd name="connsiteX5" fmla="*/ 0 w 7021035"/>
              <a:gd name="connsiteY5" fmla="*/ 5661167 h 5661167"/>
              <a:gd name="connsiteX6" fmla="*/ 14176 w 7021035"/>
              <a:gd name="connsiteY6" fmla="*/ 1139843 h 5661167"/>
              <a:gd name="connsiteX0" fmla="*/ 14176 w 7029101"/>
              <a:gd name="connsiteY0" fmla="*/ 1139843 h 5661167"/>
              <a:gd name="connsiteX1" fmla="*/ 1195932 w 7029101"/>
              <a:gd name="connsiteY1" fmla="*/ 617 h 5661167"/>
              <a:gd name="connsiteX2" fmla="*/ 5775480 w 7029101"/>
              <a:gd name="connsiteY2" fmla="*/ 617 h 5661167"/>
              <a:gd name="connsiteX3" fmla="*/ 7021035 w 7029101"/>
              <a:gd name="connsiteY3" fmla="*/ 1125667 h 5661167"/>
              <a:gd name="connsiteX4" fmla="*/ 7008863 w 7029101"/>
              <a:gd name="connsiteY4" fmla="*/ 5659171 h 5661167"/>
              <a:gd name="connsiteX5" fmla="*/ 0 w 7029101"/>
              <a:gd name="connsiteY5" fmla="*/ 5661167 h 5661167"/>
              <a:gd name="connsiteX6" fmla="*/ 14176 w 7029101"/>
              <a:gd name="connsiteY6" fmla="*/ 1139843 h 5661167"/>
              <a:gd name="connsiteX0" fmla="*/ 14176 w 7029101"/>
              <a:gd name="connsiteY0" fmla="*/ 1147369 h 5668693"/>
              <a:gd name="connsiteX1" fmla="*/ 1195932 w 7029101"/>
              <a:gd name="connsiteY1" fmla="*/ 8143 h 5668693"/>
              <a:gd name="connsiteX2" fmla="*/ 5775480 w 7029101"/>
              <a:gd name="connsiteY2" fmla="*/ 8143 h 5668693"/>
              <a:gd name="connsiteX3" fmla="*/ 7021035 w 7029101"/>
              <a:gd name="connsiteY3" fmla="*/ 1133193 h 5668693"/>
              <a:gd name="connsiteX4" fmla="*/ 7008863 w 7029101"/>
              <a:gd name="connsiteY4" fmla="*/ 5666697 h 5668693"/>
              <a:gd name="connsiteX5" fmla="*/ 0 w 7029101"/>
              <a:gd name="connsiteY5" fmla="*/ 5668693 h 5668693"/>
              <a:gd name="connsiteX6" fmla="*/ 14176 w 7029101"/>
              <a:gd name="connsiteY6" fmla="*/ 1147369 h 566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9101" h="5668693">
                <a:moveTo>
                  <a:pt x="14176" y="1147369"/>
                </a:moveTo>
                <a:cubicBezTo>
                  <a:pt x="14176" y="518192"/>
                  <a:pt x="-120820" y="-76918"/>
                  <a:pt x="1195932" y="8143"/>
                </a:cubicBezTo>
                <a:lnTo>
                  <a:pt x="5775480" y="8143"/>
                </a:lnTo>
                <a:cubicBezTo>
                  <a:pt x="7113494" y="64850"/>
                  <a:pt x="7042303" y="-169380"/>
                  <a:pt x="7021035" y="1133193"/>
                </a:cubicBezTo>
                <a:cubicBezTo>
                  <a:pt x="7016978" y="2644361"/>
                  <a:pt x="7012920" y="4155529"/>
                  <a:pt x="7008863" y="5666697"/>
                </a:cubicBezTo>
                <a:lnTo>
                  <a:pt x="0" y="5668693"/>
                </a:lnTo>
                <a:cubicBezTo>
                  <a:pt x="0" y="4149771"/>
                  <a:pt x="14176" y="2666291"/>
                  <a:pt x="14176" y="1147369"/>
                </a:cubicBezTo>
                <a:close/>
              </a:path>
            </a:pathLst>
          </a:custGeom>
          <a:solidFill>
            <a:srgbClr val="810A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CaixaDeTexto 1">
            <a:extLst>
              <a:ext uri="{FF2B5EF4-FFF2-40B4-BE49-F238E27FC236}">
                <a16:creationId xmlns:a16="http://schemas.microsoft.com/office/drawing/2014/main" id="{C93F40A3-8C3A-2BBC-1351-2D62FD68E9AB}"/>
              </a:ext>
            </a:extLst>
          </p:cNvPr>
          <p:cNvSpPr txBox="1"/>
          <p:nvPr/>
        </p:nvSpPr>
        <p:spPr>
          <a:xfrm>
            <a:off x="-87065" y="2850400"/>
            <a:ext cx="5668693" cy="2215991"/>
          </a:xfrm>
          <a:prstGeom prst="rect">
            <a:avLst/>
          </a:prstGeom>
          <a:noFill/>
        </p:spPr>
        <p:txBody>
          <a:bodyPr wrap="square" rtlCol="0">
            <a:spAutoFit/>
          </a:bodyPr>
          <a:lstStyle/>
          <a:p>
            <a:pPr algn="ctr"/>
            <a:r>
              <a:rPr lang="pt-BR" sz="13800" b="1" i="1" dirty="0">
                <a:solidFill>
                  <a:schemeClr val="bg1"/>
                </a:solidFill>
                <a:latin typeface="Okana Black Oblique" pitchFamily="2" charset="0"/>
              </a:rPr>
              <a:t>3</a:t>
            </a:r>
          </a:p>
        </p:txBody>
      </p:sp>
      <p:sp>
        <p:nvSpPr>
          <p:cNvPr id="8" name="Retângulo 7">
            <a:extLst>
              <a:ext uri="{FF2B5EF4-FFF2-40B4-BE49-F238E27FC236}">
                <a16:creationId xmlns:a16="http://schemas.microsoft.com/office/drawing/2014/main" id="{CA221341-A7C9-4D13-8EC4-20919D481043}"/>
              </a:ext>
            </a:extLst>
          </p:cNvPr>
          <p:cNvSpPr/>
          <p:nvPr/>
        </p:nvSpPr>
        <p:spPr>
          <a:xfrm>
            <a:off x="5581628" y="1953159"/>
            <a:ext cx="6610372" cy="2585323"/>
          </a:xfrm>
          <a:prstGeom prst="rect">
            <a:avLst/>
          </a:prstGeom>
          <a:noFill/>
        </p:spPr>
        <p:txBody>
          <a:bodyPr wrap="square" rtlCol="0">
            <a:spAutoFit/>
          </a:bodyPr>
          <a:lstStyle/>
          <a:p>
            <a:pPr algn="ctr"/>
            <a:r>
              <a:rPr lang="pt-BR" sz="5400" b="1" i="1" dirty="0">
                <a:solidFill>
                  <a:srgbClr val="810A83"/>
                </a:solidFill>
                <a:latin typeface="Times New Roman" panose="02020603050405020304" pitchFamily="18" charset="0"/>
                <a:cs typeface="Times New Roman" panose="02020603050405020304" pitchFamily="18" charset="0"/>
              </a:rPr>
              <a:t>Determine as variáveis envolvidas no desempenho.</a:t>
            </a:r>
          </a:p>
        </p:txBody>
      </p:sp>
    </p:spTree>
    <p:extLst>
      <p:ext uri="{BB962C8B-B14F-4D97-AF65-F5344CB8AC3E}">
        <p14:creationId xmlns:p14="http://schemas.microsoft.com/office/powerpoint/2010/main" val="1453862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Arredondado 3">
            <a:extLst>
              <a:ext uri="{FF2B5EF4-FFF2-40B4-BE49-F238E27FC236}">
                <a16:creationId xmlns:a16="http://schemas.microsoft.com/office/drawing/2014/main" id="{612722A9-2A68-9AE5-9E8B-AB494F8EFF87}"/>
              </a:ext>
            </a:extLst>
          </p:cNvPr>
          <p:cNvSpPr/>
          <p:nvPr/>
        </p:nvSpPr>
        <p:spPr>
          <a:xfrm rot="5400000">
            <a:off x="-767268" y="623497"/>
            <a:ext cx="7029101" cy="5668693"/>
          </a:xfrm>
          <a:custGeom>
            <a:avLst/>
            <a:gdLst>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0 w 6858000"/>
              <a:gd name="connsiteY7" fmla="*/ 5695992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595424 w 6858000"/>
              <a:gd name="connsiteY7" fmla="*/ 4512234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1 w 6858000"/>
              <a:gd name="connsiteY7" fmla="*/ 5589667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479468 w 6858000"/>
              <a:gd name="connsiteY6" fmla="*/ 5091478 h 6835218"/>
              <a:gd name="connsiteX7" fmla="*/ 1 w 6858000"/>
              <a:gd name="connsiteY7" fmla="*/ 5589667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777180 w 6858000"/>
              <a:gd name="connsiteY6" fmla="*/ 5665636 h 6835218"/>
              <a:gd name="connsiteX7" fmla="*/ 1 w 6858000"/>
              <a:gd name="connsiteY7" fmla="*/ 5589667 h 6835218"/>
              <a:gd name="connsiteX8" fmla="*/ 0 w 6858000"/>
              <a:gd name="connsiteY8" fmla="*/ 1139226 h 6835218"/>
              <a:gd name="connsiteX0" fmla="*/ 0 w 6867302"/>
              <a:gd name="connsiteY0" fmla="*/ 1139226 h 6112947"/>
              <a:gd name="connsiteX1" fmla="*/ 1139226 w 6867302"/>
              <a:gd name="connsiteY1" fmla="*/ 0 h 6112947"/>
              <a:gd name="connsiteX2" fmla="*/ 5718774 w 6867302"/>
              <a:gd name="connsiteY2" fmla="*/ 0 h 6112947"/>
              <a:gd name="connsiteX3" fmla="*/ 6858000 w 6867302"/>
              <a:gd name="connsiteY3" fmla="*/ 1139226 h 6112947"/>
              <a:gd name="connsiteX4" fmla="*/ 6858000 w 6867302"/>
              <a:gd name="connsiteY4" fmla="*/ 5695992 h 6112947"/>
              <a:gd name="connsiteX5" fmla="*/ 6349639 w 6867302"/>
              <a:gd name="connsiteY5" fmla="*/ 6055497 h 6112947"/>
              <a:gd name="connsiteX6" fmla="*/ 1777180 w 6867302"/>
              <a:gd name="connsiteY6" fmla="*/ 5665636 h 6112947"/>
              <a:gd name="connsiteX7" fmla="*/ 1 w 6867302"/>
              <a:gd name="connsiteY7" fmla="*/ 5589667 h 6112947"/>
              <a:gd name="connsiteX8" fmla="*/ 0 w 6867302"/>
              <a:gd name="connsiteY8" fmla="*/ 1139226 h 6112947"/>
              <a:gd name="connsiteX0" fmla="*/ 4126 w 6871428"/>
              <a:gd name="connsiteY0" fmla="*/ 1139843 h 6113564"/>
              <a:gd name="connsiteX1" fmla="*/ 1143352 w 6871428"/>
              <a:gd name="connsiteY1" fmla="*/ 617 h 6113564"/>
              <a:gd name="connsiteX2" fmla="*/ 5722900 w 6871428"/>
              <a:gd name="connsiteY2" fmla="*/ 617 h 6113564"/>
              <a:gd name="connsiteX3" fmla="*/ 6862126 w 6871428"/>
              <a:gd name="connsiteY3" fmla="*/ 1139843 h 6113564"/>
              <a:gd name="connsiteX4" fmla="*/ 6862126 w 6871428"/>
              <a:gd name="connsiteY4" fmla="*/ 5696609 h 6113564"/>
              <a:gd name="connsiteX5" fmla="*/ 6353765 w 6871428"/>
              <a:gd name="connsiteY5" fmla="*/ 6056114 h 6113564"/>
              <a:gd name="connsiteX6" fmla="*/ 1781306 w 6871428"/>
              <a:gd name="connsiteY6" fmla="*/ 5666253 h 6113564"/>
              <a:gd name="connsiteX7" fmla="*/ 4127 w 6871428"/>
              <a:gd name="connsiteY7" fmla="*/ 5590284 h 6113564"/>
              <a:gd name="connsiteX8" fmla="*/ 4126 w 6871428"/>
              <a:gd name="connsiteY8" fmla="*/ 1139843 h 6113564"/>
              <a:gd name="connsiteX0" fmla="*/ 4126 w 6872557"/>
              <a:gd name="connsiteY0" fmla="*/ 1139843 h 6113564"/>
              <a:gd name="connsiteX1" fmla="*/ 1143352 w 6872557"/>
              <a:gd name="connsiteY1" fmla="*/ 617 h 6113564"/>
              <a:gd name="connsiteX2" fmla="*/ 5722900 w 6872557"/>
              <a:gd name="connsiteY2" fmla="*/ 617 h 6113564"/>
              <a:gd name="connsiteX3" fmla="*/ 6862126 w 6872557"/>
              <a:gd name="connsiteY3" fmla="*/ 1139843 h 6113564"/>
              <a:gd name="connsiteX4" fmla="*/ 6862126 w 6872557"/>
              <a:gd name="connsiteY4" fmla="*/ 5696609 h 6113564"/>
              <a:gd name="connsiteX5" fmla="*/ 6353765 w 6872557"/>
              <a:gd name="connsiteY5" fmla="*/ 6056114 h 6113564"/>
              <a:gd name="connsiteX6" fmla="*/ 1781306 w 6872557"/>
              <a:gd name="connsiteY6" fmla="*/ 5666253 h 6113564"/>
              <a:gd name="connsiteX7" fmla="*/ 4127 w 6872557"/>
              <a:gd name="connsiteY7" fmla="*/ 5590284 h 6113564"/>
              <a:gd name="connsiteX8" fmla="*/ 4126 w 6872557"/>
              <a:gd name="connsiteY8" fmla="*/ 1139843 h 611356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862126 w 6872557"/>
              <a:gd name="connsiteY4" fmla="*/ 5696609 h 6056114"/>
              <a:gd name="connsiteX5" fmla="*/ 6353765 w 6872557"/>
              <a:gd name="connsiteY5" fmla="*/ 6056114 h 6056114"/>
              <a:gd name="connsiteX6" fmla="*/ 1781306 w 6872557"/>
              <a:gd name="connsiteY6" fmla="*/ 5666253 h 6056114"/>
              <a:gd name="connsiteX7" fmla="*/ 4127 w 6872557"/>
              <a:gd name="connsiteY7" fmla="*/ 5590284 h 6056114"/>
              <a:gd name="connsiteX8" fmla="*/ 4126 w 6872557"/>
              <a:gd name="connsiteY8" fmla="*/ 1139843 h 605611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259617 w 6872557"/>
              <a:gd name="connsiteY4" fmla="*/ 4590823 h 6056114"/>
              <a:gd name="connsiteX5" fmla="*/ 6353765 w 6872557"/>
              <a:gd name="connsiteY5" fmla="*/ 6056114 h 6056114"/>
              <a:gd name="connsiteX6" fmla="*/ 1781306 w 6872557"/>
              <a:gd name="connsiteY6" fmla="*/ 5666253 h 6056114"/>
              <a:gd name="connsiteX7" fmla="*/ 4127 w 6872557"/>
              <a:gd name="connsiteY7" fmla="*/ 5590284 h 6056114"/>
              <a:gd name="connsiteX8" fmla="*/ 4126 w 6872557"/>
              <a:gd name="connsiteY8" fmla="*/ 1139843 h 605611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353765 w 6872557"/>
              <a:gd name="connsiteY4" fmla="*/ 6056114 h 6056114"/>
              <a:gd name="connsiteX5" fmla="*/ 1781306 w 6872557"/>
              <a:gd name="connsiteY5" fmla="*/ 5666253 h 6056114"/>
              <a:gd name="connsiteX6" fmla="*/ 4127 w 6872557"/>
              <a:gd name="connsiteY6" fmla="*/ 5590284 h 6056114"/>
              <a:gd name="connsiteX7" fmla="*/ 4126 w 6872557"/>
              <a:gd name="connsiteY7" fmla="*/ 1139843 h 6056114"/>
              <a:gd name="connsiteX0" fmla="*/ 4126 w 6899573"/>
              <a:gd name="connsiteY0" fmla="*/ 1139843 h 5891070"/>
              <a:gd name="connsiteX1" fmla="*/ 1143352 w 6899573"/>
              <a:gd name="connsiteY1" fmla="*/ 617 h 5891070"/>
              <a:gd name="connsiteX2" fmla="*/ 5722900 w 6899573"/>
              <a:gd name="connsiteY2" fmla="*/ 617 h 5891070"/>
              <a:gd name="connsiteX3" fmla="*/ 6862126 w 6899573"/>
              <a:gd name="connsiteY3" fmla="*/ 1139843 h 5891070"/>
              <a:gd name="connsiteX4" fmla="*/ 6899573 w 6899573"/>
              <a:gd name="connsiteY4" fmla="*/ 5652080 h 5891070"/>
              <a:gd name="connsiteX5" fmla="*/ 1781306 w 6899573"/>
              <a:gd name="connsiteY5" fmla="*/ 5666253 h 5891070"/>
              <a:gd name="connsiteX6" fmla="*/ 4127 w 6899573"/>
              <a:gd name="connsiteY6" fmla="*/ 5590284 h 5891070"/>
              <a:gd name="connsiteX7" fmla="*/ 4126 w 6899573"/>
              <a:gd name="connsiteY7" fmla="*/ 1139843 h 5891070"/>
              <a:gd name="connsiteX0" fmla="*/ 4126 w 6923195"/>
              <a:gd name="connsiteY0" fmla="*/ 1139843 h 5891070"/>
              <a:gd name="connsiteX1" fmla="*/ 1143352 w 6923195"/>
              <a:gd name="connsiteY1" fmla="*/ 617 h 5891070"/>
              <a:gd name="connsiteX2" fmla="*/ 5722900 w 6923195"/>
              <a:gd name="connsiteY2" fmla="*/ 617 h 5891070"/>
              <a:gd name="connsiteX3" fmla="*/ 6918836 w 6923195"/>
              <a:gd name="connsiteY3" fmla="*/ 1146932 h 5891070"/>
              <a:gd name="connsiteX4" fmla="*/ 6899573 w 6923195"/>
              <a:gd name="connsiteY4" fmla="*/ 5652080 h 5891070"/>
              <a:gd name="connsiteX5" fmla="*/ 1781306 w 6923195"/>
              <a:gd name="connsiteY5" fmla="*/ 5666253 h 5891070"/>
              <a:gd name="connsiteX6" fmla="*/ 4127 w 6923195"/>
              <a:gd name="connsiteY6" fmla="*/ 5590284 h 5891070"/>
              <a:gd name="connsiteX7" fmla="*/ 4126 w 6923195"/>
              <a:gd name="connsiteY7" fmla="*/ 1139843 h 5891070"/>
              <a:gd name="connsiteX0" fmla="*/ 4126 w 6918836"/>
              <a:gd name="connsiteY0" fmla="*/ 1139843 h 5891070"/>
              <a:gd name="connsiteX1" fmla="*/ 1143352 w 6918836"/>
              <a:gd name="connsiteY1" fmla="*/ 617 h 5891070"/>
              <a:gd name="connsiteX2" fmla="*/ 5722900 w 6918836"/>
              <a:gd name="connsiteY2" fmla="*/ 617 h 5891070"/>
              <a:gd name="connsiteX3" fmla="*/ 6918836 w 6918836"/>
              <a:gd name="connsiteY3" fmla="*/ 1146932 h 5891070"/>
              <a:gd name="connsiteX4" fmla="*/ 6899573 w 6918836"/>
              <a:gd name="connsiteY4" fmla="*/ 5652080 h 5891070"/>
              <a:gd name="connsiteX5" fmla="*/ 1781306 w 6918836"/>
              <a:gd name="connsiteY5" fmla="*/ 5666253 h 5891070"/>
              <a:gd name="connsiteX6" fmla="*/ 4127 w 6918836"/>
              <a:gd name="connsiteY6" fmla="*/ 5590284 h 5891070"/>
              <a:gd name="connsiteX7" fmla="*/ 4126 w 6918836"/>
              <a:gd name="connsiteY7" fmla="*/ 1139843 h 5891070"/>
              <a:gd name="connsiteX0" fmla="*/ 4126 w 6918836"/>
              <a:gd name="connsiteY0" fmla="*/ 1139843 h 5652080"/>
              <a:gd name="connsiteX1" fmla="*/ 1143352 w 6918836"/>
              <a:gd name="connsiteY1" fmla="*/ 617 h 5652080"/>
              <a:gd name="connsiteX2" fmla="*/ 5722900 w 6918836"/>
              <a:gd name="connsiteY2" fmla="*/ 617 h 5652080"/>
              <a:gd name="connsiteX3" fmla="*/ 6918836 w 6918836"/>
              <a:gd name="connsiteY3" fmla="*/ 1146932 h 5652080"/>
              <a:gd name="connsiteX4" fmla="*/ 6899573 w 6918836"/>
              <a:gd name="connsiteY4" fmla="*/ 5652080 h 5652080"/>
              <a:gd name="connsiteX5" fmla="*/ 4127 w 6918836"/>
              <a:gd name="connsiteY5" fmla="*/ 5590284 h 5652080"/>
              <a:gd name="connsiteX6" fmla="*/ 4126 w 6918836"/>
              <a:gd name="connsiteY6" fmla="*/ 1139843 h 5652080"/>
              <a:gd name="connsiteX0" fmla="*/ 4126 w 6918836"/>
              <a:gd name="connsiteY0" fmla="*/ 1139843 h 5661167"/>
              <a:gd name="connsiteX1" fmla="*/ 1143352 w 6918836"/>
              <a:gd name="connsiteY1" fmla="*/ 617 h 5661167"/>
              <a:gd name="connsiteX2" fmla="*/ 5722900 w 6918836"/>
              <a:gd name="connsiteY2" fmla="*/ 617 h 5661167"/>
              <a:gd name="connsiteX3" fmla="*/ 6918836 w 6918836"/>
              <a:gd name="connsiteY3" fmla="*/ 1146932 h 5661167"/>
              <a:gd name="connsiteX4" fmla="*/ 6899573 w 6918836"/>
              <a:gd name="connsiteY4" fmla="*/ 5652080 h 5661167"/>
              <a:gd name="connsiteX5" fmla="*/ 18304 w 6918836"/>
              <a:gd name="connsiteY5" fmla="*/ 5661167 h 5661167"/>
              <a:gd name="connsiteX6" fmla="*/ 4126 w 6918836"/>
              <a:gd name="connsiteY6" fmla="*/ 1139843 h 5661167"/>
              <a:gd name="connsiteX0" fmla="*/ 1485 w 6958725"/>
              <a:gd name="connsiteY0" fmla="*/ 1139843 h 5661167"/>
              <a:gd name="connsiteX1" fmla="*/ 1183241 w 6958725"/>
              <a:gd name="connsiteY1" fmla="*/ 617 h 5661167"/>
              <a:gd name="connsiteX2" fmla="*/ 5762789 w 6958725"/>
              <a:gd name="connsiteY2" fmla="*/ 617 h 5661167"/>
              <a:gd name="connsiteX3" fmla="*/ 6958725 w 6958725"/>
              <a:gd name="connsiteY3" fmla="*/ 1146932 h 5661167"/>
              <a:gd name="connsiteX4" fmla="*/ 6939462 w 6958725"/>
              <a:gd name="connsiteY4" fmla="*/ 5652080 h 5661167"/>
              <a:gd name="connsiteX5" fmla="*/ 58193 w 6958725"/>
              <a:gd name="connsiteY5" fmla="*/ 5661167 h 5661167"/>
              <a:gd name="connsiteX6" fmla="*/ 1485 w 6958725"/>
              <a:gd name="connsiteY6" fmla="*/ 1139843 h 5661167"/>
              <a:gd name="connsiteX0" fmla="*/ 14176 w 6971416"/>
              <a:gd name="connsiteY0" fmla="*/ 1139843 h 5661167"/>
              <a:gd name="connsiteX1" fmla="*/ 1195932 w 6971416"/>
              <a:gd name="connsiteY1" fmla="*/ 617 h 5661167"/>
              <a:gd name="connsiteX2" fmla="*/ 5775480 w 6971416"/>
              <a:gd name="connsiteY2" fmla="*/ 617 h 5661167"/>
              <a:gd name="connsiteX3" fmla="*/ 6971416 w 6971416"/>
              <a:gd name="connsiteY3" fmla="*/ 1146932 h 5661167"/>
              <a:gd name="connsiteX4" fmla="*/ 6952153 w 6971416"/>
              <a:gd name="connsiteY4" fmla="*/ 5652080 h 5661167"/>
              <a:gd name="connsiteX5" fmla="*/ 0 w 6971416"/>
              <a:gd name="connsiteY5" fmla="*/ 5661167 h 5661167"/>
              <a:gd name="connsiteX6" fmla="*/ 14176 w 6971416"/>
              <a:gd name="connsiteY6" fmla="*/ 1139843 h 5661167"/>
              <a:gd name="connsiteX0" fmla="*/ 14176 w 7008863"/>
              <a:gd name="connsiteY0" fmla="*/ 1139843 h 5661167"/>
              <a:gd name="connsiteX1" fmla="*/ 1195932 w 7008863"/>
              <a:gd name="connsiteY1" fmla="*/ 617 h 5661167"/>
              <a:gd name="connsiteX2" fmla="*/ 5775480 w 7008863"/>
              <a:gd name="connsiteY2" fmla="*/ 617 h 5661167"/>
              <a:gd name="connsiteX3" fmla="*/ 6971416 w 7008863"/>
              <a:gd name="connsiteY3" fmla="*/ 1146932 h 5661167"/>
              <a:gd name="connsiteX4" fmla="*/ 7008863 w 7008863"/>
              <a:gd name="connsiteY4" fmla="*/ 5659171 h 5661167"/>
              <a:gd name="connsiteX5" fmla="*/ 0 w 7008863"/>
              <a:gd name="connsiteY5" fmla="*/ 5661167 h 5661167"/>
              <a:gd name="connsiteX6" fmla="*/ 14176 w 7008863"/>
              <a:gd name="connsiteY6" fmla="*/ 1139843 h 5661167"/>
              <a:gd name="connsiteX0" fmla="*/ 14176 w 7028123"/>
              <a:gd name="connsiteY0" fmla="*/ 1139843 h 5661167"/>
              <a:gd name="connsiteX1" fmla="*/ 1195932 w 7028123"/>
              <a:gd name="connsiteY1" fmla="*/ 617 h 5661167"/>
              <a:gd name="connsiteX2" fmla="*/ 5775480 w 7028123"/>
              <a:gd name="connsiteY2" fmla="*/ 617 h 5661167"/>
              <a:gd name="connsiteX3" fmla="*/ 7028123 w 7028123"/>
              <a:gd name="connsiteY3" fmla="*/ 1132755 h 5661167"/>
              <a:gd name="connsiteX4" fmla="*/ 7008863 w 7028123"/>
              <a:gd name="connsiteY4" fmla="*/ 5659171 h 5661167"/>
              <a:gd name="connsiteX5" fmla="*/ 0 w 7028123"/>
              <a:gd name="connsiteY5" fmla="*/ 5661167 h 5661167"/>
              <a:gd name="connsiteX6" fmla="*/ 14176 w 7028123"/>
              <a:gd name="connsiteY6" fmla="*/ 1139843 h 5661167"/>
              <a:gd name="connsiteX0" fmla="*/ 14176 w 7008863"/>
              <a:gd name="connsiteY0" fmla="*/ 1139843 h 5661167"/>
              <a:gd name="connsiteX1" fmla="*/ 1195932 w 7008863"/>
              <a:gd name="connsiteY1" fmla="*/ 617 h 5661167"/>
              <a:gd name="connsiteX2" fmla="*/ 5775480 w 7008863"/>
              <a:gd name="connsiteY2" fmla="*/ 617 h 5661167"/>
              <a:gd name="connsiteX3" fmla="*/ 6985593 w 7008863"/>
              <a:gd name="connsiteY3" fmla="*/ 1125667 h 5661167"/>
              <a:gd name="connsiteX4" fmla="*/ 7008863 w 7008863"/>
              <a:gd name="connsiteY4" fmla="*/ 5659171 h 5661167"/>
              <a:gd name="connsiteX5" fmla="*/ 0 w 7008863"/>
              <a:gd name="connsiteY5" fmla="*/ 5661167 h 5661167"/>
              <a:gd name="connsiteX6" fmla="*/ 14176 w 7008863"/>
              <a:gd name="connsiteY6" fmla="*/ 1139843 h 5661167"/>
              <a:gd name="connsiteX0" fmla="*/ 14176 w 7021035"/>
              <a:gd name="connsiteY0" fmla="*/ 1139843 h 5661167"/>
              <a:gd name="connsiteX1" fmla="*/ 1195932 w 7021035"/>
              <a:gd name="connsiteY1" fmla="*/ 617 h 5661167"/>
              <a:gd name="connsiteX2" fmla="*/ 5775480 w 7021035"/>
              <a:gd name="connsiteY2" fmla="*/ 617 h 5661167"/>
              <a:gd name="connsiteX3" fmla="*/ 7021035 w 7021035"/>
              <a:gd name="connsiteY3" fmla="*/ 1125667 h 5661167"/>
              <a:gd name="connsiteX4" fmla="*/ 7008863 w 7021035"/>
              <a:gd name="connsiteY4" fmla="*/ 5659171 h 5661167"/>
              <a:gd name="connsiteX5" fmla="*/ 0 w 7021035"/>
              <a:gd name="connsiteY5" fmla="*/ 5661167 h 5661167"/>
              <a:gd name="connsiteX6" fmla="*/ 14176 w 7021035"/>
              <a:gd name="connsiteY6" fmla="*/ 1139843 h 5661167"/>
              <a:gd name="connsiteX0" fmla="*/ 14176 w 7029101"/>
              <a:gd name="connsiteY0" fmla="*/ 1139843 h 5661167"/>
              <a:gd name="connsiteX1" fmla="*/ 1195932 w 7029101"/>
              <a:gd name="connsiteY1" fmla="*/ 617 h 5661167"/>
              <a:gd name="connsiteX2" fmla="*/ 5775480 w 7029101"/>
              <a:gd name="connsiteY2" fmla="*/ 617 h 5661167"/>
              <a:gd name="connsiteX3" fmla="*/ 7021035 w 7029101"/>
              <a:gd name="connsiteY3" fmla="*/ 1125667 h 5661167"/>
              <a:gd name="connsiteX4" fmla="*/ 7008863 w 7029101"/>
              <a:gd name="connsiteY4" fmla="*/ 5659171 h 5661167"/>
              <a:gd name="connsiteX5" fmla="*/ 0 w 7029101"/>
              <a:gd name="connsiteY5" fmla="*/ 5661167 h 5661167"/>
              <a:gd name="connsiteX6" fmla="*/ 14176 w 7029101"/>
              <a:gd name="connsiteY6" fmla="*/ 1139843 h 5661167"/>
              <a:gd name="connsiteX0" fmla="*/ 14176 w 7029101"/>
              <a:gd name="connsiteY0" fmla="*/ 1147369 h 5668693"/>
              <a:gd name="connsiteX1" fmla="*/ 1195932 w 7029101"/>
              <a:gd name="connsiteY1" fmla="*/ 8143 h 5668693"/>
              <a:gd name="connsiteX2" fmla="*/ 5775480 w 7029101"/>
              <a:gd name="connsiteY2" fmla="*/ 8143 h 5668693"/>
              <a:gd name="connsiteX3" fmla="*/ 7021035 w 7029101"/>
              <a:gd name="connsiteY3" fmla="*/ 1133193 h 5668693"/>
              <a:gd name="connsiteX4" fmla="*/ 7008863 w 7029101"/>
              <a:gd name="connsiteY4" fmla="*/ 5666697 h 5668693"/>
              <a:gd name="connsiteX5" fmla="*/ 0 w 7029101"/>
              <a:gd name="connsiteY5" fmla="*/ 5668693 h 5668693"/>
              <a:gd name="connsiteX6" fmla="*/ 14176 w 7029101"/>
              <a:gd name="connsiteY6" fmla="*/ 1147369 h 566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9101" h="5668693">
                <a:moveTo>
                  <a:pt x="14176" y="1147369"/>
                </a:moveTo>
                <a:cubicBezTo>
                  <a:pt x="14176" y="518192"/>
                  <a:pt x="-120820" y="-76918"/>
                  <a:pt x="1195932" y="8143"/>
                </a:cubicBezTo>
                <a:lnTo>
                  <a:pt x="5775480" y="8143"/>
                </a:lnTo>
                <a:cubicBezTo>
                  <a:pt x="7113494" y="64850"/>
                  <a:pt x="7042303" y="-169380"/>
                  <a:pt x="7021035" y="1133193"/>
                </a:cubicBezTo>
                <a:cubicBezTo>
                  <a:pt x="7016978" y="2644361"/>
                  <a:pt x="7012920" y="4155529"/>
                  <a:pt x="7008863" y="5666697"/>
                </a:cubicBezTo>
                <a:lnTo>
                  <a:pt x="0" y="5668693"/>
                </a:lnTo>
                <a:cubicBezTo>
                  <a:pt x="0" y="4149771"/>
                  <a:pt x="14176" y="2666291"/>
                  <a:pt x="14176" y="1147369"/>
                </a:cubicBezTo>
                <a:close/>
              </a:path>
            </a:pathLst>
          </a:custGeom>
          <a:solidFill>
            <a:srgbClr val="810A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CaixaDeTexto 1">
            <a:extLst>
              <a:ext uri="{FF2B5EF4-FFF2-40B4-BE49-F238E27FC236}">
                <a16:creationId xmlns:a16="http://schemas.microsoft.com/office/drawing/2014/main" id="{C93F40A3-8C3A-2BBC-1351-2D62FD68E9AB}"/>
              </a:ext>
            </a:extLst>
          </p:cNvPr>
          <p:cNvSpPr txBox="1"/>
          <p:nvPr/>
        </p:nvSpPr>
        <p:spPr>
          <a:xfrm>
            <a:off x="-87065" y="2850400"/>
            <a:ext cx="5668693" cy="2215991"/>
          </a:xfrm>
          <a:prstGeom prst="rect">
            <a:avLst/>
          </a:prstGeom>
          <a:noFill/>
        </p:spPr>
        <p:txBody>
          <a:bodyPr wrap="square" rtlCol="0">
            <a:spAutoFit/>
          </a:bodyPr>
          <a:lstStyle/>
          <a:p>
            <a:pPr algn="ctr"/>
            <a:r>
              <a:rPr lang="pt-BR" sz="13800" b="1" i="1" dirty="0">
                <a:solidFill>
                  <a:schemeClr val="bg1"/>
                </a:solidFill>
                <a:latin typeface="Okana Black Oblique" pitchFamily="2" charset="0"/>
              </a:rPr>
              <a:t>4</a:t>
            </a:r>
          </a:p>
        </p:txBody>
      </p:sp>
      <p:sp>
        <p:nvSpPr>
          <p:cNvPr id="8" name="Retângulo 7">
            <a:extLst>
              <a:ext uri="{FF2B5EF4-FFF2-40B4-BE49-F238E27FC236}">
                <a16:creationId xmlns:a16="http://schemas.microsoft.com/office/drawing/2014/main" id="{CA221341-A7C9-4D13-8EC4-20919D481043}"/>
              </a:ext>
            </a:extLst>
          </p:cNvPr>
          <p:cNvSpPr/>
          <p:nvPr/>
        </p:nvSpPr>
        <p:spPr>
          <a:xfrm>
            <a:off x="5581628" y="2165181"/>
            <a:ext cx="6610372" cy="2585323"/>
          </a:xfrm>
          <a:prstGeom prst="rect">
            <a:avLst/>
          </a:prstGeom>
          <a:noFill/>
        </p:spPr>
        <p:txBody>
          <a:bodyPr wrap="square" rtlCol="0">
            <a:spAutoFit/>
          </a:bodyPr>
          <a:lstStyle/>
          <a:p>
            <a:pPr algn="ctr"/>
            <a:r>
              <a:rPr lang="pt-BR" sz="5400" b="1" i="1" dirty="0">
                <a:solidFill>
                  <a:srgbClr val="810A83"/>
                </a:solidFill>
                <a:latin typeface="Times New Roman" panose="02020603050405020304" pitchFamily="18" charset="0"/>
                <a:cs typeface="Times New Roman" panose="02020603050405020304" pitchFamily="18" charset="0"/>
              </a:rPr>
              <a:t>Domine os conceitos e avalie seus atletas periodicamente.</a:t>
            </a:r>
          </a:p>
        </p:txBody>
      </p:sp>
    </p:spTree>
    <p:extLst>
      <p:ext uri="{BB962C8B-B14F-4D97-AF65-F5344CB8AC3E}">
        <p14:creationId xmlns:p14="http://schemas.microsoft.com/office/powerpoint/2010/main" val="4101549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Arredondado 3">
            <a:extLst>
              <a:ext uri="{FF2B5EF4-FFF2-40B4-BE49-F238E27FC236}">
                <a16:creationId xmlns:a16="http://schemas.microsoft.com/office/drawing/2014/main" id="{612722A9-2A68-9AE5-9E8B-AB494F8EFF87}"/>
              </a:ext>
            </a:extLst>
          </p:cNvPr>
          <p:cNvSpPr/>
          <p:nvPr/>
        </p:nvSpPr>
        <p:spPr>
          <a:xfrm rot="5400000">
            <a:off x="-767268" y="623497"/>
            <a:ext cx="7029101" cy="5668693"/>
          </a:xfrm>
          <a:custGeom>
            <a:avLst/>
            <a:gdLst>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0 w 6858000"/>
              <a:gd name="connsiteY7" fmla="*/ 5695992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595424 w 6858000"/>
              <a:gd name="connsiteY7" fmla="*/ 4512234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1 w 6858000"/>
              <a:gd name="connsiteY7" fmla="*/ 5589667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479468 w 6858000"/>
              <a:gd name="connsiteY6" fmla="*/ 5091478 h 6835218"/>
              <a:gd name="connsiteX7" fmla="*/ 1 w 6858000"/>
              <a:gd name="connsiteY7" fmla="*/ 5589667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777180 w 6858000"/>
              <a:gd name="connsiteY6" fmla="*/ 5665636 h 6835218"/>
              <a:gd name="connsiteX7" fmla="*/ 1 w 6858000"/>
              <a:gd name="connsiteY7" fmla="*/ 5589667 h 6835218"/>
              <a:gd name="connsiteX8" fmla="*/ 0 w 6858000"/>
              <a:gd name="connsiteY8" fmla="*/ 1139226 h 6835218"/>
              <a:gd name="connsiteX0" fmla="*/ 0 w 6867302"/>
              <a:gd name="connsiteY0" fmla="*/ 1139226 h 6112947"/>
              <a:gd name="connsiteX1" fmla="*/ 1139226 w 6867302"/>
              <a:gd name="connsiteY1" fmla="*/ 0 h 6112947"/>
              <a:gd name="connsiteX2" fmla="*/ 5718774 w 6867302"/>
              <a:gd name="connsiteY2" fmla="*/ 0 h 6112947"/>
              <a:gd name="connsiteX3" fmla="*/ 6858000 w 6867302"/>
              <a:gd name="connsiteY3" fmla="*/ 1139226 h 6112947"/>
              <a:gd name="connsiteX4" fmla="*/ 6858000 w 6867302"/>
              <a:gd name="connsiteY4" fmla="*/ 5695992 h 6112947"/>
              <a:gd name="connsiteX5" fmla="*/ 6349639 w 6867302"/>
              <a:gd name="connsiteY5" fmla="*/ 6055497 h 6112947"/>
              <a:gd name="connsiteX6" fmla="*/ 1777180 w 6867302"/>
              <a:gd name="connsiteY6" fmla="*/ 5665636 h 6112947"/>
              <a:gd name="connsiteX7" fmla="*/ 1 w 6867302"/>
              <a:gd name="connsiteY7" fmla="*/ 5589667 h 6112947"/>
              <a:gd name="connsiteX8" fmla="*/ 0 w 6867302"/>
              <a:gd name="connsiteY8" fmla="*/ 1139226 h 6112947"/>
              <a:gd name="connsiteX0" fmla="*/ 4126 w 6871428"/>
              <a:gd name="connsiteY0" fmla="*/ 1139843 h 6113564"/>
              <a:gd name="connsiteX1" fmla="*/ 1143352 w 6871428"/>
              <a:gd name="connsiteY1" fmla="*/ 617 h 6113564"/>
              <a:gd name="connsiteX2" fmla="*/ 5722900 w 6871428"/>
              <a:gd name="connsiteY2" fmla="*/ 617 h 6113564"/>
              <a:gd name="connsiteX3" fmla="*/ 6862126 w 6871428"/>
              <a:gd name="connsiteY3" fmla="*/ 1139843 h 6113564"/>
              <a:gd name="connsiteX4" fmla="*/ 6862126 w 6871428"/>
              <a:gd name="connsiteY4" fmla="*/ 5696609 h 6113564"/>
              <a:gd name="connsiteX5" fmla="*/ 6353765 w 6871428"/>
              <a:gd name="connsiteY5" fmla="*/ 6056114 h 6113564"/>
              <a:gd name="connsiteX6" fmla="*/ 1781306 w 6871428"/>
              <a:gd name="connsiteY6" fmla="*/ 5666253 h 6113564"/>
              <a:gd name="connsiteX7" fmla="*/ 4127 w 6871428"/>
              <a:gd name="connsiteY7" fmla="*/ 5590284 h 6113564"/>
              <a:gd name="connsiteX8" fmla="*/ 4126 w 6871428"/>
              <a:gd name="connsiteY8" fmla="*/ 1139843 h 6113564"/>
              <a:gd name="connsiteX0" fmla="*/ 4126 w 6872557"/>
              <a:gd name="connsiteY0" fmla="*/ 1139843 h 6113564"/>
              <a:gd name="connsiteX1" fmla="*/ 1143352 w 6872557"/>
              <a:gd name="connsiteY1" fmla="*/ 617 h 6113564"/>
              <a:gd name="connsiteX2" fmla="*/ 5722900 w 6872557"/>
              <a:gd name="connsiteY2" fmla="*/ 617 h 6113564"/>
              <a:gd name="connsiteX3" fmla="*/ 6862126 w 6872557"/>
              <a:gd name="connsiteY3" fmla="*/ 1139843 h 6113564"/>
              <a:gd name="connsiteX4" fmla="*/ 6862126 w 6872557"/>
              <a:gd name="connsiteY4" fmla="*/ 5696609 h 6113564"/>
              <a:gd name="connsiteX5" fmla="*/ 6353765 w 6872557"/>
              <a:gd name="connsiteY5" fmla="*/ 6056114 h 6113564"/>
              <a:gd name="connsiteX6" fmla="*/ 1781306 w 6872557"/>
              <a:gd name="connsiteY6" fmla="*/ 5666253 h 6113564"/>
              <a:gd name="connsiteX7" fmla="*/ 4127 w 6872557"/>
              <a:gd name="connsiteY7" fmla="*/ 5590284 h 6113564"/>
              <a:gd name="connsiteX8" fmla="*/ 4126 w 6872557"/>
              <a:gd name="connsiteY8" fmla="*/ 1139843 h 611356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862126 w 6872557"/>
              <a:gd name="connsiteY4" fmla="*/ 5696609 h 6056114"/>
              <a:gd name="connsiteX5" fmla="*/ 6353765 w 6872557"/>
              <a:gd name="connsiteY5" fmla="*/ 6056114 h 6056114"/>
              <a:gd name="connsiteX6" fmla="*/ 1781306 w 6872557"/>
              <a:gd name="connsiteY6" fmla="*/ 5666253 h 6056114"/>
              <a:gd name="connsiteX7" fmla="*/ 4127 w 6872557"/>
              <a:gd name="connsiteY7" fmla="*/ 5590284 h 6056114"/>
              <a:gd name="connsiteX8" fmla="*/ 4126 w 6872557"/>
              <a:gd name="connsiteY8" fmla="*/ 1139843 h 605611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259617 w 6872557"/>
              <a:gd name="connsiteY4" fmla="*/ 4590823 h 6056114"/>
              <a:gd name="connsiteX5" fmla="*/ 6353765 w 6872557"/>
              <a:gd name="connsiteY5" fmla="*/ 6056114 h 6056114"/>
              <a:gd name="connsiteX6" fmla="*/ 1781306 w 6872557"/>
              <a:gd name="connsiteY6" fmla="*/ 5666253 h 6056114"/>
              <a:gd name="connsiteX7" fmla="*/ 4127 w 6872557"/>
              <a:gd name="connsiteY7" fmla="*/ 5590284 h 6056114"/>
              <a:gd name="connsiteX8" fmla="*/ 4126 w 6872557"/>
              <a:gd name="connsiteY8" fmla="*/ 1139843 h 605611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353765 w 6872557"/>
              <a:gd name="connsiteY4" fmla="*/ 6056114 h 6056114"/>
              <a:gd name="connsiteX5" fmla="*/ 1781306 w 6872557"/>
              <a:gd name="connsiteY5" fmla="*/ 5666253 h 6056114"/>
              <a:gd name="connsiteX6" fmla="*/ 4127 w 6872557"/>
              <a:gd name="connsiteY6" fmla="*/ 5590284 h 6056114"/>
              <a:gd name="connsiteX7" fmla="*/ 4126 w 6872557"/>
              <a:gd name="connsiteY7" fmla="*/ 1139843 h 6056114"/>
              <a:gd name="connsiteX0" fmla="*/ 4126 w 6899573"/>
              <a:gd name="connsiteY0" fmla="*/ 1139843 h 5891070"/>
              <a:gd name="connsiteX1" fmla="*/ 1143352 w 6899573"/>
              <a:gd name="connsiteY1" fmla="*/ 617 h 5891070"/>
              <a:gd name="connsiteX2" fmla="*/ 5722900 w 6899573"/>
              <a:gd name="connsiteY2" fmla="*/ 617 h 5891070"/>
              <a:gd name="connsiteX3" fmla="*/ 6862126 w 6899573"/>
              <a:gd name="connsiteY3" fmla="*/ 1139843 h 5891070"/>
              <a:gd name="connsiteX4" fmla="*/ 6899573 w 6899573"/>
              <a:gd name="connsiteY4" fmla="*/ 5652080 h 5891070"/>
              <a:gd name="connsiteX5" fmla="*/ 1781306 w 6899573"/>
              <a:gd name="connsiteY5" fmla="*/ 5666253 h 5891070"/>
              <a:gd name="connsiteX6" fmla="*/ 4127 w 6899573"/>
              <a:gd name="connsiteY6" fmla="*/ 5590284 h 5891070"/>
              <a:gd name="connsiteX7" fmla="*/ 4126 w 6899573"/>
              <a:gd name="connsiteY7" fmla="*/ 1139843 h 5891070"/>
              <a:gd name="connsiteX0" fmla="*/ 4126 w 6923195"/>
              <a:gd name="connsiteY0" fmla="*/ 1139843 h 5891070"/>
              <a:gd name="connsiteX1" fmla="*/ 1143352 w 6923195"/>
              <a:gd name="connsiteY1" fmla="*/ 617 h 5891070"/>
              <a:gd name="connsiteX2" fmla="*/ 5722900 w 6923195"/>
              <a:gd name="connsiteY2" fmla="*/ 617 h 5891070"/>
              <a:gd name="connsiteX3" fmla="*/ 6918836 w 6923195"/>
              <a:gd name="connsiteY3" fmla="*/ 1146932 h 5891070"/>
              <a:gd name="connsiteX4" fmla="*/ 6899573 w 6923195"/>
              <a:gd name="connsiteY4" fmla="*/ 5652080 h 5891070"/>
              <a:gd name="connsiteX5" fmla="*/ 1781306 w 6923195"/>
              <a:gd name="connsiteY5" fmla="*/ 5666253 h 5891070"/>
              <a:gd name="connsiteX6" fmla="*/ 4127 w 6923195"/>
              <a:gd name="connsiteY6" fmla="*/ 5590284 h 5891070"/>
              <a:gd name="connsiteX7" fmla="*/ 4126 w 6923195"/>
              <a:gd name="connsiteY7" fmla="*/ 1139843 h 5891070"/>
              <a:gd name="connsiteX0" fmla="*/ 4126 w 6918836"/>
              <a:gd name="connsiteY0" fmla="*/ 1139843 h 5891070"/>
              <a:gd name="connsiteX1" fmla="*/ 1143352 w 6918836"/>
              <a:gd name="connsiteY1" fmla="*/ 617 h 5891070"/>
              <a:gd name="connsiteX2" fmla="*/ 5722900 w 6918836"/>
              <a:gd name="connsiteY2" fmla="*/ 617 h 5891070"/>
              <a:gd name="connsiteX3" fmla="*/ 6918836 w 6918836"/>
              <a:gd name="connsiteY3" fmla="*/ 1146932 h 5891070"/>
              <a:gd name="connsiteX4" fmla="*/ 6899573 w 6918836"/>
              <a:gd name="connsiteY4" fmla="*/ 5652080 h 5891070"/>
              <a:gd name="connsiteX5" fmla="*/ 1781306 w 6918836"/>
              <a:gd name="connsiteY5" fmla="*/ 5666253 h 5891070"/>
              <a:gd name="connsiteX6" fmla="*/ 4127 w 6918836"/>
              <a:gd name="connsiteY6" fmla="*/ 5590284 h 5891070"/>
              <a:gd name="connsiteX7" fmla="*/ 4126 w 6918836"/>
              <a:gd name="connsiteY7" fmla="*/ 1139843 h 5891070"/>
              <a:gd name="connsiteX0" fmla="*/ 4126 w 6918836"/>
              <a:gd name="connsiteY0" fmla="*/ 1139843 h 5652080"/>
              <a:gd name="connsiteX1" fmla="*/ 1143352 w 6918836"/>
              <a:gd name="connsiteY1" fmla="*/ 617 h 5652080"/>
              <a:gd name="connsiteX2" fmla="*/ 5722900 w 6918836"/>
              <a:gd name="connsiteY2" fmla="*/ 617 h 5652080"/>
              <a:gd name="connsiteX3" fmla="*/ 6918836 w 6918836"/>
              <a:gd name="connsiteY3" fmla="*/ 1146932 h 5652080"/>
              <a:gd name="connsiteX4" fmla="*/ 6899573 w 6918836"/>
              <a:gd name="connsiteY4" fmla="*/ 5652080 h 5652080"/>
              <a:gd name="connsiteX5" fmla="*/ 4127 w 6918836"/>
              <a:gd name="connsiteY5" fmla="*/ 5590284 h 5652080"/>
              <a:gd name="connsiteX6" fmla="*/ 4126 w 6918836"/>
              <a:gd name="connsiteY6" fmla="*/ 1139843 h 5652080"/>
              <a:gd name="connsiteX0" fmla="*/ 4126 w 6918836"/>
              <a:gd name="connsiteY0" fmla="*/ 1139843 h 5661167"/>
              <a:gd name="connsiteX1" fmla="*/ 1143352 w 6918836"/>
              <a:gd name="connsiteY1" fmla="*/ 617 h 5661167"/>
              <a:gd name="connsiteX2" fmla="*/ 5722900 w 6918836"/>
              <a:gd name="connsiteY2" fmla="*/ 617 h 5661167"/>
              <a:gd name="connsiteX3" fmla="*/ 6918836 w 6918836"/>
              <a:gd name="connsiteY3" fmla="*/ 1146932 h 5661167"/>
              <a:gd name="connsiteX4" fmla="*/ 6899573 w 6918836"/>
              <a:gd name="connsiteY4" fmla="*/ 5652080 h 5661167"/>
              <a:gd name="connsiteX5" fmla="*/ 18304 w 6918836"/>
              <a:gd name="connsiteY5" fmla="*/ 5661167 h 5661167"/>
              <a:gd name="connsiteX6" fmla="*/ 4126 w 6918836"/>
              <a:gd name="connsiteY6" fmla="*/ 1139843 h 5661167"/>
              <a:gd name="connsiteX0" fmla="*/ 1485 w 6958725"/>
              <a:gd name="connsiteY0" fmla="*/ 1139843 h 5661167"/>
              <a:gd name="connsiteX1" fmla="*/ 1183241 w 6958725"/>
              <a:gd name="connsiteY1" fmla="*/ 617 h 5661167"/>
              <a:gd name="connsiteX2" fmla="*/ 5762789 w 6958725"/>
              <a:gd name="connsiteY2" fmla="*/ 617 h 5661167"/>
              <a:gd name="connsiteX3" fmla="*/ 6958725 w 6958725"/>
              <a:gd name="connsiteY3" fmla="*/ 1146932 h 5661167"/>
              <a:gd name="connsiteX4" fmla="*/ 6939462 w 6958725"/>
              <a:gd name="connsiteY4" fmla="*/ 5652080 h 5661167"/>
              <a:gd name="connsiteX5" fmla="*/ 58193 w 6958725"/>
              <a:gd name="connsiteY5" fmla="*/ 5661167 h 5661167"/>
              <a:gd name="connsiteX6" fmla="*/ 1485 w 6958725"/>
              <a:gd name="connsiteY6" fmla="*/ 1139843 h 5661167"/>
              <a:gd name="connsiteX0" fmla="*/ 14176 w 6971416"/>
              <a:gd name="connsiteY0" fmla="*/ 1139843 h 5661167"/>
              <a:gd name="connsiteX1" fmla="*/ 1195932 w 6971416"/>
              <a:gd name="connsiteY1" fmla="*/ 617 h 5661167"/>
              <a:gd name="connsiteX2" fmla="*/ 5775480 w 6971416"/>
              <a:gd name="connsiteY2" fmla="*/ 617 h 5661167"/>
              <a:gd name="connsiteX3" fmla="*/ 6971416 w 6971416"/>
              <a:gd name="connsiteY3" fmla="*/ 1146932 h 5661167"/>
              <a:gd name="connsiteX4" fmla="*/ 6952153 w 6971416"/>
              <a:gd name="connsiteY4" fmla="*/ 5652080 h 5661167"/>
              <a:gd name="connsiteX5" fmla="*/ 0 w 6971416"/>
              <a:gd name="connsiteY5" fmla="*/ 5661167 h 5661167"/>
              <a:gd name="connsiteX6" fmla="*/ 14176 w 6971416"/>
              <a:gd name="connsiteY6" fmla="*/ 1139843 h 5661167"/>
              <a:gd name="connsiteX0" fmla="*/ 14176 w 7008863"/>
              <a:gd name="connsiteY0" fmla="*/ 1139843 h 5661167"/>
              <a:gd name="connsiteX1" fmla="*/ 1195932 w 7008863"/>
              <a:gd name="connsiteY1" fmla="*/ 617 h 5661167"/>
              <a:gd name="connsiteX2" fmla="*/ 5775480 w 7008863"/>
              <a:gd name="connsiteY2" fmla="*/ 617 h 5661167"/>
              <a:gd name="connsiteX3" fmla="*/ 6971416 w 7008863"/>
              <a:gd name="connsiteY3" fmla="*/ 1146932 h 5661167"/>
              <a:gd name="connsiteX4" fmla="*/ 7008863 w 7008863"/>
              <a:gd name="connsiteY4" fmla="*/ 5659171 h 5661167"/>
              <a:gd name="connsiteX5" fmla="*/ 0 w 7008863"/>
              <a:gd name="connsiteY5" fmla="*/ 5661167 h 5661167"/>
              <a:gd name="connsiteX6" fmla="*/ 14176 w 7008863"/>
              <a:gd name="connsiteY6" fmla="*/ 1139843 h 5661167"/>
              <a:gd name="connsiteX0" fmla="*/ 14176 w 7028123"/>
              <a:gd name="connsiteY0" fmla="*/ 1139843 h 5661167"/>
              <a:gd name="connsiteX1" fmla="*/ 1195932 w 7028123"/>
              <a:gd name="connsiteY1" fmla="*/ 617 h 5661167"/>
              <a:gd name="connsiteX2" fmla="*/ 5775480 w 7028123"/>
              <a:gd name="connsiteY2" fmla="*/ 617 h 5661167"/>
              <a:gd name="connsiteX3" fmla="*/ 7028123 w 7028123"/>
              <a:gd name="connsiteY3" fmla="*/ 1132755 h 5661167"/>
              <a:gd name="connsiteX4" fmla="*/ 7008863 w 7028123"/>
              <a:gd name="connsiteY4" fmla="*/ 5659171 h 5661167"/>
              <a:gd name="connsiteX5" fmla="*/ 0 w 7028123"/>
              <a:gd name="connsiteY5" fmla="*/ 5661167 h 5661167"/>
              <a:gd name="connsiteX6" fmla="*/ 14176 w 7028123"/>
              <a:gd name="connsiteY6" fmla="*/ 1139843 h 5661167"/>
              <a:gd name="connsiteX0" fmla="*/ 14176 w 7008863"/>
              <a:gd name="connsiteY0" fmla="*/ 1139843 h 5661167"/>
              <a:gd name="connsiteX1" fmla="*/ 1195932 w 7008863"/>
              <a:gd name="connsiteY1" fmla="*/ 617 h 5661167"/>
              <a:gd name="connsiteX2" fmla="*/ 5775480 w 7008863"/>
              <a:gd name="connsiteY2" fmla="*/ 617 h 5661167"/>
              <a:gd name="connsiteX3" fmla="*/ 6985593 w 7008863"/>
              <a:gd name="connsiteY3" fmla="*/ 1125667 h 5661167"/>
              <a:gd name="connsiteX4" fmla="*/ 7008863 w 7008863"/>
              <a:gd name="connsiteY4" fmla="*/ 5659171 h 5661167"/>
              <a:gd name="connsiteX5" fmla="*/ 0 w 7008863"/>
              <a:gd name="connsiteY5" fmla="*/ 5661167 h 5661167"/>
              <a:gd name="connsiteX6" fmla="*/ 14176 w 7008863"/>
              <a:gd name="connsiteY6" fmla="*/ 1139843 h 5661167"/>
              <a:gd name="connsiteX0" fmla="*/ 14176 w 7021035"/>
              <a:gd name="connsiteY0" fmla="*/ 1139843 h 5661167"/>
              <a:gd name="connsiteX1" fmla="*/ 1195932 w 7021035"/>
              <a:gd name="connsiteY1" fmla="*/ 617 h 5661167"/>
              <a:gd name="connsiteX2" fmla="*/ 5775480 w 7021035"/>
              <a:gd name="connsiteY2" fmla="*/ 617 h 5661167"/>
              <a:gd name="connsiteX3" fmla="*/ 7021035 w 7021035"/>
              <a:gd name="connsiteY3" fmla="*/ 1125667 h 5661167"/>
              <a:gd name="connsiteX4" fmla="*/ 7008863 w 7021035"/>
              <a:gd name="connsiteY4" fmla="*/ 5659171 h 5661167"/>
              <a:gd name="connsiteX5" fmla="*/ 0 w 7021035"/>
              <a:gd name="connsiteY5" fmla="*/ 5661167 h 5661167"/>
              <a:gd name="connsiteX6" fmla="*/ 14176 w 7021035"/>
              <a:gd name="connsiteY6" fmla="*/ 1139843 h 5661167"/>
              <a:gd name="connsiteX0" fmla="*/ 14176 w 7029101"/>
              <a:gd name="connsiteY0" fmla="*/ 1139843 h 5661167"/>
              <a:gd name="connsiteX1" fmla="*/ 1195932 w 7029101"/>
              <a:gd name="connsiteY1" fmla="*/ 617 h 5661167"/>
              <a:gd name="connsiteX2" fmla="*/ 5775480 w 7029101"/>
              <a:gd name="connsiteY2" fmla="*/ 617 h 5661167"/>
              <a:gd name="connsiteX3" fmla="*/ 7021035 w 7029101"/>
              <a:gd name="connsiteY3" fmla="*/ 1125667 h 5661167"/>
              <a:gd name="connsiteX4" fmla="*/ 7008863 w 7029101"/>
              <a:gd name="connsiteY4" fmla="*/ 5659171 h 5661167"/>
              <a:gd name="connsiteX5" fmla="*/ 0 w 7029101"/>
              <a:gd name="connsiteY5" fmla="*/ 5661167 h 5661167"/>
              <a:gd name="connsiteX6" fmla="*/ 14176 w 7029101"/>
              <a:gd name="connsiteY6" fmla="*/ 1139843 h 5661167"/>
              <a:gd name="connsiteX0" fmla="*/ 14176 w 7029101"/>
              <a:gd name="connsiteY0" fmla="*/ 1147369 h 5668693"/>
              <a:gd name="connsiteX1" fmla="*/ 1195932 w 7029101"/>
              <a:gd name="connsiteY1" fmla="*/ 8143 h 5668693"/>
              <a:gd name="connsiteX2" fmla="*/ 5775480 w 7029101"/>
              <a:gd name="connsiteY2" fmla="*/ 8143 h 5668693"/>
              <a:gd name="connsiteX3" fmla="*/ 7021035 w 7029101"/>
              <a:gd name="connsiteY3" fmla="*/ 1133193 h 5668693"/>
              <a:gd name="connsiteX4" fmla="*/ 7008863 w 7029101"/>
              <a:gd name="connsiteY4" fmla="*/ 5666697 h 5668693"/>
              <a:gd name="connsiteX5" fmla="*/ 0 w 7029101"/>
              <a:gd name="connsiteY5" fmla="*/ 5668693 h 5668693"/>
              <a:gd name="connsiteX6" fmla="*/ 14176 w 7029101"/>
              <a:gd name="connsiteY6" fmla="*/ 1147369 h 566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9101" h="5668693">
                <a:moveTo>
                  <a:pt x="14176" y="1147369"/>
                </a:moveTo>
                <a:cubicBezTo>
                  <a:pt x="14176" y="518192"/>
                  <a:pt x="-120820" y="-76918"/>
                  <a:pt x="1195932" y="8143"/>
                </a:cubicBezTo>
                <a:lnTo>
                  <a:pt x="5775480" y="8143"/>
                </a:lnTo>
                <a:cubicBezTo>
                  <a:pt x="7113494" y="64850"/>
                  <a:pt x="7042303" y="-169380"/>
                  <a:pt x="7021035" y="1133193"/>
                </a:cubicBezTo>
                <a:cubicBezTo>
                  <a:pt x="7016978" y="2644361"/>
                  <a:pt x="7012920" y="4155529"/>
                  <a:pt x="7008863" y="5666697"/>
                </a:cubicBezTo>
                <a:lnTo>
                  <a:pt x="0" y="5668693"/>
                </a:lnTo>
                <a:cubicBezTo>
                  <a:pt x="0" y="4149771"/>
                  <a:pt x="14176" y="2666291"/>
                  <a:pt x="14176" y="1147369"/>
                </a:cubicBezTo>
                <a:close/>
              </a:path>
            </a:pathLst>
          </a:custGeom>
          <a:solidFill>
            <a:srgbClr val="810A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CaixaDeTexto 1">
            <a:extLst>
              <a:ext uri="{FF2B5EF4-FFF2-40B4-BE49-F238E27FC236}">
                <a16:creationId xmlns:a16="http://schemas.microsoft.com/office/drawing/2014/main" id="{C93F40A3-8C3A-2BBC-1351-2D62FD68E9AB}"/>
              </a:ext>
            </a:extLst>
          </p:cNvPr>
          <p:cNvSpPr txBox="1"/>
          <p:nvPr/>
        </p:nvSpPr>
        <p:spPr>
          <a:xfrm>
            <a:off x="-87065" y="2850400"/>
            <a:ext cx="5668693" cy="2215991"/>
          </a:xfrm>
          <a:prstGeom prst="rect">
            <a:avLst/>
          </a:prstGeom>
          <a:noFill/>
        </p:spPr>
        <p:txBody>
          <a:bodyPr wrap="square" rtlCol="0">
            <a:spAutoFit/>
          </a:bodyPr>
          <a:lstStyle/>
          <a:p>
            <a:pPr algn="ctr"/>
            <a:r>
              <a:rPr lang="pt-BR" sz="13800" b="1" i="1" dirty="0">
                <a:solidFill>
                  <a:schemeClr val="bg1"/>
                </a:solidFill>
                <a:latin typeface="Okana Black Oblique" pitchFamily="2" charset="0"/>
              </a:rPr>
              <a:t>5</a:t>
            </a:r>
          </a:p>
        </p:txBody>
      </p:sp>
      <p:sp>
        <p:nvSpPr>
          <p:cNvPr id="8" name="Retângulo 7">
            <a:extLst>
              <a:ext uri="{FF2B5EF4-FFF2-40B4-BE49-F238E27FC236}">
                <a16:creationId xmlns:a16="http://schemas.microsoft.com/office/drawing/2014/main" id="{CA221341-A7C9-4D13-8EC4-20919D481043}"/>
              </a:ext>
            </a:extLst>
          </p:cNvPr>
          <p:cNvSpPr/>
          <p:nvPr/>
        </p:nvSpPr>
        <p:spPr>
          <a:xfrm>
            <a:off x="5581628" y="2165181"/>
            <a:ext cx="6610372" cy="2585323"/>
          </a:xfrm>
          <a:prstGeom prst="rect">
            <a:avLst/>
          </a:prstGeom>
          <a:noFill/>
        </p:spPr>
        <p:txBody>
          <a:bodyPr wrap="square" rtlCol="0">
            <a:spAutoFit/>
          </a:bodyPr>
          <a:lstStyle/>
          <a:p>
            <a:pPr algn="ctr"/>
            <a:r>
              <a:rPr lang="pt-BR" sz="5400" b="1" i="1" dirty="0">
                <a:solidFill>
                  <a:srgbClr val="810A83"/>
                </a:solidFill>
                <a:latin typeface="Times New Roman" panose="02020603050405020304" pitchFamily="18" charset="0"/>
                <a:cs typeface="Times New Roman" panose="02020603050405020304" pitchFamily="18" charset="0"/>
              </a:rPr>
              <a:t>Separe o que é essencial do que é  auxiliar.</a:t>
            </a:r>
          </a:p>
        </p:txBody>
      </p:sp>
    </p:spTree>
    <p:extLst>
      <p:ext uri="{BB962C8B-B14F-4D97-AF65-F5344CB8AC3E}">
        <p14:creationId xmlns:p14="http://schemas.microsoft.com/office/powerpoint/2010/main" val="2906919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Agrupar 12">
            <a:extLst>
              <a:ext uri="{FF2B5EF4-FFF2-40B4-BE49-F238E27FC236}">
                <a16:creationId xmlns:a16="http://schemas.microsoft.com/office/drawing/2014/main" id="{F159C6A9-3FA5-4447-B3BA-88F2140D0477}"/>
              </a:ext>
            </a:extLst>
          </p:cNvPr>
          <p:cNvGrpSpPr/>
          <p:nvPr/>
        </p:nvGrpSpPr>
        <p:grpSpPr>
          <a:xfrm>
            <a:off x="-2462" y="0"/>
            <a:ext cx="12194462" cy="6858000"/>
            <a:chOff x="-2462" y="0"/>
            <a:chExt cx="12194462" cy="6858000"/>
          </a:xfrm>
        </p:grpSpPr>
        <p:sp>
          <p:nvSpPr>
            <p:cNvPr id="8" name="CaixaDeTexto 7">
              <a:extLst>
                <a:ext uri="{FF2B5EF4-FFF2-40B4-BE49-F238E27FC236}">
                  <a16:creationId xmlns:a16="http://schemas.microsoft.com/office/drawing/2014/main" id="{6E1DCE77-1CBA-09DF-04BA-7507A86048CE}"/>
                </a:ext>
              </a:extLst>
            </p:cNvPr>
            <p:cNvSpPr txBox="1"/>
            <p:nvPr/>
          </p:nvSpPr>
          <p:spPr>
            <a:xfrm>
              <a:off x="1605062" y="398726"/>
              <a:ext cx="8531159" cy="830997"/>
            </a:xfrm>
            <a:prstGeom prst="rect">
              <a:avLst/>
            </a:prstGeom>
            <a:noFill/>
          </p:spPr>
          <p:txBody>
            <a:bodyPr wrap="square" rtlCol="0">
              <a:spAutoFit/>
            </a:bodyPr>
            <a:lstStyle/>
            <a:p>
              <a:pPr algn="ctr"/>
              <a:r>
                <a:rPr lang="pt-BR" sz="4800" b="1" i="1" dirty="0">
                  <a:solidFill>
                    <a:schemeClr val="bg1"/>
                  </a:solidFill>
                  <a:latin typeface="Okana Black Oblique" pitchFamily="2" charset="0"/>
                </a:rPr>
                <a:t>Ponto de partida</a:t>
              </a:r>
            </a:p>
          </p:txBody>
        </p:sp>
        <p:grpSp>
          <p:nvGrpSpPr>
            <p:cNvPr id="5" name="Agrupar 4">
              <a:extLst>
                <a:ext uri="{FF2B5EF4-FFF2-40B4-BE49-F238E27FC236}">
                  <a16:creationId xmlns:a16="http://schemas.microsoft.com/office/drawing/2014/main" id="{0F6FE9B4-2D16-4048-8A9B-2230E52704C1}"/>
                </a:ext>
              </a:extLst>
            </p:cNvPr>
            <p:cNvGrpSpPr/>
            <p:nvPr/>
          </p:nvGrpSpPr>
          <p:grpSpPr>
            <a:xfrm>
              <a:off x="-2462" y="0"/>
              <a:ext cx="12194462" cy="6858000"/>
              <a:chOff x="-2462" y="0"/>
              <a:chExt cx="12194462" cy="6858000"/>
            </a:xfrm>
          </p:grpSpPr>
          <p:pic>
            <p:nvPicPr>
              <p:cNvPr id="4" name="Imagem 3">
                <a:extLst>
                  <a:ext uri="{FF2B5EF4-FFF2-40B4-BE49-F238E27FC236}">
                    <a16:creationId xmlns:a16="http://schemas.microsoft.com/office/drawing/2014/main" id="{6586EEB4-908D-4427-A714-424D417643EC}"/>
                  </a:ext>
                </a:extLst>
              </p:cNvPr>
              <p:cNvPicPr>
                <a:picLocks noChangeAspect="1"/>
              </p:cNvPicPr>
              <p:nvPr/>
            </p:nvPicPr>
            <p:blipFill rotWithShape="1">
              <a:blip r:embed="rId3"/>
              <a:srcRect t="10497" r="1064" b="6797"/>
              <a:stretch/>
            </p:blipFill>
            <p:spPr>
              <a:xfrm>
                <a:off x="0" y="0"/>
                <a:ext cx="12184734" cy="5729592"/>
              </a:xfrm>
              <a:prstGeom prst="rect">
                <a:avLst/>
              </a:prstGeom>
            </p:spPr>
          </p:pic>
          <p:pic>
            <p:nvPicPr>
              <p:cNvPr id="11" name="Imagem 10">
                <a:extLst>
                  <a:ext uri="{FF2B5EF4-FFF2-40B4-BE49-F238E27FC236}">
                    <a16:creationId xmlns:a16="http://schemas.microsoft.com/office/drawing/2014/main" id="{79988D95-4DBA-4AC0-B826-3BEF63998228}"/>
                  </a:ext>
                </a:extLst>
              </p:cNvPr>
              <p:cNvPicPr>
                <a:picLocks noChangeAspect="1"/>
              </p:cNvPicPr>
              <p:nvPr/>
            </p:nvPicPr>
            <p:blipFill rotWithShape="1">
              <a:blip r:embed="rId3"/>
              <a:srcRect t="86183" r="7251" b="6797"/>
              <a:stretch/>
            </p:blipFill>
            <p:spPr>
              <a:xfrm>
                <a:off x="-2462" y="5642041"/>
                <a:ext cx="12194462" cy="1215959"/>
              </a:xfrm>
              <a:prstGeom prst="rect">
                <a:avLst/>
              </a:prstGeom>
            </p:spPr>
          </p:pic>
        </p:grpSp>
        <p:pic>
          <p:nvPicPr>
            <p:cNvPr id="12" name="Imagem 11">
              <a:extLst>
                <a:ext uri="{FF2B5EF4-FFF2-40B4-BE49-F238E27FC236}">
                  <a16:creationId xmlns:a16="http://schemas.microsoft.com/office/drawing/2014/main" id="{163A40AA-1B57-4BAF-985F-C05EE26AB99E}"/>
                </a:ext>
              </a:extLst>
            </p:cNvPr>
            <p:cNvPicPr>
              <a:picLocks noChangeAspect="1"/>
            </p:cNvPicPr>
            <p:nvPr/>
          </p:nvPicPr>
          <p:blipFill rotWithShape="1">
            <a:blip r:embed="rId3"/>
            <a:srcRect t="86183" r="7251" b="6797"/>
            <a:stretch/>
          </p:blipFill>
          <p:spPr>
            <a:xfrm>
              <a:off x="10608853" y="5121612"/>
              <a:ext cx="1575881" cy="1215959"/>
            </a:xfrm>
            <a:prstGeom prst="rect">
              <a:avLst/>
            </a:prstGeom>
          </p:spPr>
        </p:pic>
      </p:grpSp>
      <p:pic>
        <p:nvPicPr>
          <p:cNvPr id="14" name="Imagem 13">
            <a:extLst>
              <a:ext uri="{FF2B5EF4-FFF2-40B4-BE49-F238E27FC236}">
                <a16:creationId xmlns:a16="http://schemas.microsoft.com/office/drawing/2014/main" id="{69076D77-714F-4D51-BE49-71451E2738C9}"/>
              </a:ext>
            </a:extLst>
          </p:cNvPr>
          <p:cNvPicPr>
            <a:picLocks noChangeAspect="1"/>
          </p:cNvPicPr>
          <p:nvPr/>
        </p:nvPicPr>
        <p:blipFill rotWithShape="1">
          <a:blip r:embed="rId3"/>
          <a:srcRect l="15454" t="33561" r="62930" b="13209"/>
          <a:stretch/>
        </p:blipFill>
        <p:spPr>
          <a:xfrm>
            <a:off x="1189236" y="1347083"/>
            <a:ext cx="3908058" cy="5413470"/>
          </a:xfrm>
          <a:prstGeom prst="rect">
            <a:avLst/>
          </a:prstGeom>
        </p:spPr>
      </p:pic>
    </p:spTree>
    <p:extLst>
      <p:ext uri="{BB962C8B-B14F-4D97-AF65-F5344CB8AC3E}">
        <p14:creationId xmlns:p14="http://schemas.microsoft.com/office/powerpoint/2010/main" val="2374009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Arredondado 3">
            <a:extLst>
              <a:ext uri="{FF2B5EF4-FFF2-40B4-BE49-F238E27FC236}">
                <a16:creationId xmlns:a16="http://schemas.microsoft.com/office/drawing/2014/main" id="{612722A9-2A68-9AE5-9E8B-AB494F8EFF87}"/>
              </a:ext>
            </a:extLst>
          </p:cNvPr>
          <p:cNvSpPr/>
          <p:nvPr/>
        </p:nvSpPr>
        <p:spPr>
          <a:xfrm rot="5400000">
            <a:off x="-767268" y="623497"/>
            <a:ext cx="7029101" cy="5668693"/>
          </a:xfrm>
          <a:custGeom>
            <a:avLst/>
            <a:gdLst>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0 w 6858000"/>
              <a:gd name="connsiteY7" fmla="*/ 5695992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595424 w 6858000"/>
              <a:gd name="connsiteY7" fmla="*/ 4512234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1 w 6858000"/>
              <a:gd name="connsiteY7" fmla="*/ 5589667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479468 w 6858000"/>
              <a:gd name="connsiteY6" fmla="*/ 5091478 h 6835218"/>
              <a:gd name="connsiteX7" fmla="*/ 1 w 6858000"/>
              <a:gd name="connsiteY7" fmla="*/ 5589667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777180 w 6858000"/>
              <a:gd name="connsiteY6" fmla="*/ 5665636 h 6835218"/>
              <a:gd name="connsiteX7" fmla="*/ 1 w 6858000"/>
              <a:gd name="connsiteY7" fmla="*/ 5589667 h 6835218"/>
              <a:gd name="connsiteX8" fmla="*/ 0 w 6858000"/>
              <a:gd name="connsiteY8" fmla="*/ 1139226 h 6835218"/>
              <a:gd name="connsiteX0" fmla="*/ 0 w 6867302"/>
              <a:gd name="connsiteY0" fmla="*/ 1139226 h 6112947"/>
              <a:gd name="connsiteX1" fmla="*/ 1139226 w 6867302"/>
              <a:gd name="connsiteY1" fmla="*/ 0 h 6112947"/>
              <a:gd name="connsiteX2" fmla="*/ 5718774 w 6867302"/>
              <a:gd name="connsiteY2" fmla="*/ 0 h 6112947"/>
              <a:gd name="connsiteX3" fmla="*/ 6858000 w 6867302"/>
              <a:gd name="connsiteY3" fmla="*/ 1139226 h 6112947"/>
              <a:gd name="connsiteX4" fmla="*/ 6858000 w 6867302"/>
              <a:gd name="connsiteY4" fmla="*/ 5695992 h 6112947"/>
              <a:gd name="connsiteX5" fmla="*/ 6349639 w 6867302"/>
              <a:gd name="connsiteY5" fmla="*/ 6055497 h 6112947"/>
              <a:gd name="connsiteX6" fmla="*/ 1777180 w 6867302"/>
              <a:gd name="connsiteY6" fmla="*/ 5665636 h 6112947"/>
              <a:gd name="connsiteX7" fmla="*/ 1 w 6867302"/>
              <a:gd name="connsiteY7" fmla="*/ 5589667 h 6112947"/>
              <a:gd name="connsiteX8" fmla="*/ 0 w 6867302"/>
              <a:gd name="connsiteY8" fmla="*/ 1139226 h 6112947"/>
              <a:gd name="connsiteX0" fmla="*/ 4126 w 6871428"/>
              <a:gd name="connsiteY0" fmla="*/ 1139843 h 6113564"/>
              <a:gd name="connsiteX1" fmla="*/ 1143352 w 6871428"/>
              <a:gd name="connsiteY1" fmla="*/ 617 h 6113564"/>
              <a:gd name="connsiteX2" fmla="*/ 5722900 w 6871428"/>
              <a:gd name="connsiteY2" fmla="*/ 617 h 6113564"/>
              <a:gd name="connsiteX3" fmla="*/ 6862126 w 6871428"/>
              <a:gd name="connsiteY3" fmla="*/ 1139843 h 6113564"/>
              <a:gd name="connsiteX4" fmla="*/ 6862126 w 6871428"/>
              <a:gd name="connsiteY4" fmla="*/ 5696609 h 6113564"/>
              <a:gd name="connsiteX5" fmla="*/ 6353765 w 6871428"/>
              <a:gd name="connsiteY5" fmla="*/ 6056114 h 6113564"/>
              <a:gd name="connsiteX6" fmla="*/ 1781306 w 6871428"/>
              <a:gd name="connsiteY6" fmla="*/ 5666253 h 6113564"/>
              <a:gd name="connsiteX7" fmla="*/ 4127 w 6871428"/>
              <a:gd name="connsiteY7" fmla="*/ 5590284 h 6113564"/>
              <a:gd name="connsiteX8" fmla="*/ 4126 w 6871428"/>
              <a:gd name="connsiteY8" fmla="*/ 1139843 h 6113564"/>
              <a:gd name="connsiteX0" fmla="*/ 4126 w 6872557"/>
              <a:gd name="connsiteY0" fmla="*/ 1139843 h 6113564"/>
              <a:gd name="connsiteX1" fmla="*/ 1143352 w 6872557"/>
              <a:gd name="connsiteY1" fmla="*/ 617 h 6113564"/>
              <a:gd name="connsiteX2" fmla="*/ 5722900 w 6872557"/>
              <a:gd name="connsiteY2" fmla="*/ 617 h 6113564"/>
              <a:gd name="connsiteX3" fmla="*/ 6862126 w 6872557"/>
              <a:gd name="connsiteY3" fmla="*/ 1139843 h 6113564"/>
              <a:gd name="connsiteX4" fmla="*/ 6862126 w 6872557"/>
              <a:gd name="connsiteY4" fmla="*/ 5696609 h 6113564"/>
              <a:gd name="connsiteX5" fmla="*/ 6353765 w 6872557"/>
              <a:gd name="connsiteY5" fmla="*/ 6056114 h 6113564"/>
              <a:gd name="connsiteX6" fmla="*/ 1781306 w 6872557"/>
              <a:gd name="connsiteY6" fmla="*/ 5666253 h 6113564"/>
              <a:gd name="connsiteX7" fmla="*/ 4127 w 6872557"/>
              <a:gd name="connsiteY7" fmla="*/ 5590284 h 6113564"/>
              <a:gd name="connsiteX8" fmla="*/ 4126 w 6872557"/>
              <a:gd name="connsiteY8" fmla="*/ 1139843 h 611356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862126 w 6872557"/>
              <a:gd name="connsiteY4" fmla="*/ 5696609 h 6056114"/>
              <a:gd name="connsiteX5" fmla="*/ 6353765 w 6872557"/>
              <a:gd name="connsiteY5" fmla="*/ 6056114 h 6056114"/>
              <a:gd name="connsiteX6" fmla="*/ 1781306 w 6872557"/>
              <a:gd name="connsiteY6" fmla="*/ 5666253 h 6056114"/>
              <a:gd name="connsiteX7" fmla="*/ 4127 w 6872557"/>
              <a:gd name="connsiteY7" fmla="*/ 5590284 h 6056114"/>
              <a:gd name="connsiteX8" fmla="*/ 4126 w 6872557"/>
              <a:gd name="connsiteY8" fmla="*/ 1139843 h 605611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259617 w 6872557"/>
              <a:gd name="connsiteY4" fmla="*/ 4590823 h 6056114"/>
              <a:gd name="connsiteX5" fmla="*/ 6353765 w 6872557"/>
              <a:gd name="connsiteY5" fmla="*/ 6056114 h 6056114"/>
              <a:gd name="connsiteX6" fmla="*/ 1781306 w 6872557"/>
              <a:gd name="connsiteY6" fmla="*/ 5666253 h 6056114"/>
              <a:gd name="connsiteX7" fmla="*/ 4127 w 6872557"/>
              <a:gd name="connsiteY7" fmla="*/ 5590284 h 6056114"/>
              <a:gd name="connsiteX8" fmla="*/ 4126 w 6872557"/>
              <a:gd name="connsiteY8" fmla="*/ 1139843 h 605611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353765 w 6872557"/>
              <a:gd name="connsiteY4" fmla="*/ 6056114 h 6056114"/>
              <a:gd name="connsiteX5" fmla="*/ 1781306 w 6872557"/>
              <a:gd name="connsiteY5" fmla="*/ 5666253 h 6056114"/>
              <a:gd name="connsiteX6" fmla="*/ 4127 w 6872557"/>
              <a:gd name="connsiteY6" fmla="*/ 5590284 h 6056114"/>
              <a:gd name="connsiteX7" fmla="*/ 4126 w 6872557"/>
              <a:gd name="connsiteY7" fmla="*/ 1139843 h 6056114"/>
              <a:gd name="connsiteX0" fmla="*/ 4126 w 6899573"/>
              <a:gd name="connsiteY0" fmla="*/ 1139843 h 5891070"/>
              <a:gd name="connsiteX1" fmla="*/ 1143352 w 6899573"/>
              <a:gd name="connsiteY1" fmla="*/ 617 h 5891070"/>
              <a:gd name="connsiteX2" fmla="*/ 5722900 w 6899573"/>
              <a:gd name="connsiteY2" fmla="*/ 617 h 5891070"/>
              <a:gd name="connsiteX3" fmla="*/ 6862126 w 6899573"/>
              <a:gd name="connsiteY3" fmla="*/ 1139843 h 5891070"/>
              <a:gd name="connsiteX4" fmla="*/ 6899573 w 6899573"/>
              <a:gd name="connsiteY4" fmla="*/ 5652080 h 5891070"/>
              <a:gd name="connsiteX5" fmla="*/ 1781306 w 6899573"/>
              <a:gd name="connsiteY5" fmla="*/ 5666253 h 5891070"/>
              <a:gd name="connsiteX6" fmla="*/ 4127 w 6899573"/>
              <a:gd name="connsiteY6" fmla="*/ 5590284 h 5891070"/>
              <a:gd name="connsiteX7" fmla="*/ 4126 w 6899573"/>
              <a:gd name="connsiteY7" fmla="*/ 1139843 h 5891070"/>
              <a:gd name="connsiteX0" fmla="*/ 4126 w 6923195"/>
              <a:gd name="connsiteY0" fmla="*/ 1139843 h 5891070"/>
              <a:gd name="connsiteX1" fmla="*/ 1143352 w 6923195"/>
              <a:gd name="connsiteY1" fmla="*/ 617 h 5891070"/>
              <a:gd name="connsiteX2" fmla="*/ 5722900 w 6923195"/>
              <a:gd name="connsiteY2" fmla="*/ 617 h 5891070"/>
              <a:gd name="connsiteX3" fmla="*/ 6918836 w 6923195"/>
              <a:gd name="connsiteY3" fmla="*/ 1146932 h 5891070"/>
              <a:gd name="connsiteX4" fmla="*/ 6899573 w 6923195"/>
              <a:gd name="connsiteY4" fmla="*/ 5652080 h 5891070"/>
              <a:gd name="connsiteX5" fmla="*/ 1781306 w 6923195"/>
              <a:gd name="connsiteY5" fmla="*/ 5666253 h 5891070"/>
              <a:gd name="connsiteX6" fmla="*/ 4127 w 6923195"/>
              <a:gd name="connsiteY6" fmla="*/ 5590284 h 5891070"/>
              <a:gd name="connsiteX7" fmla="*/ 4126 w 6923195"/>
              <a:gd name="connsiteY7" fmla="*/ 1139843 h 5891070"/>
              <a:gd name="connsiteX0" fmla="*/ 4126 w 6918836"/>
              <a:gd name="connsiteY0" fmla="*/ 1139843 h 5891070"/>
              <a:gd name="connsiteX1" fmla="*/ 1143352 w 6918836"/>
              <a:gd name="connsiteY1" fmla="*/ 617 h 5891070"/>
              <a:gd name="connsiteX2" fmla="*/ 5722900 w 6918836"/>
              <a:gd name="connsiteY2" fmla="*/ 617 h 5891070"/>
              <a:gd name="connsiteX3" fmla="*/ 6918836 w 6918836"/>
              <a:gd name="connsiteY3" fmla="*/ 1146932 h 5891070"/>
              <a:gd name="connsiteX4" fmla="*/ 6899573 w 6918836"/>
              <a:gd name="connsiteY4" fmla="*/ 5652080 h 5891070"/>
              <a:gd name="connsiteX5" fmla="*/ 1781306 w 6918836"/>
              <a:gd name="connsiteY5" fmla="*/ 5666253 h 5891070"/>
              <a:gd name="connsiteX6" fmla="*/ 4127 w 6918836"/>
              <a:gd name="connsiteY6" fmla="*/ 5590284 h 5891070"/>
              <a:gd name="connsiteX7" fmla="*/ 4126 w 6918836"/>
              <a:gd name="connsiteY7" fmla="*/ 1139843 h 5891070"/>
              <a:gd name="connsiteX0" fmla="*/ 4126 w 6918836"/>
              <a:gd name="connsiteY0" fmla="*/ 1139843 h 5652080"/>
              <a:gd name="connsiteX1" fmla="*/ 1143352 w 6918836"/>
              <a:gd name="connsiteY1" fmla="*/ 617 h 5652080"/>
              <a:gd name="connsiteX2" fmla="*/ 5722900 w 6918836"/>
              <a:gd name="connsiteY2" fmla="*/ 617 h 5652080"/>
              <a:gd name="connsiteX3" fmla="*/ 6918836 w 6918836"/>
              <a:gd name="connsiteY3" fmla="*/ 1146932 h 5652080"/>
              <a:gd name="connsiteX4" fmla="*/ 6899573 w 6918836"/>
              <a:gd name="connsiteY4" fmla="*/ 5652080 h 5652080"/>
              <a:gd name="connsiteX5" fmla="*/ 4127 w 6918836"/>
              <a:gd name="connsiteY5" fmla="*/ 5590284 h 5652080"/>
              <a:gd name="connsiteX6" fmla="*/ 4126 w 6918836"/>
              <a:gd name="connsiteY6" fmla="*/ 1139843 h 5652080"/>
              <a:gd name="connsiteX0" fmla="*/ 4126 w 6918836"/>
              <a:gd name="connsiteY0" fmla="*/ 1139843 h 5661167"/>
              <a:gd name="connsiteX1" fmla="*/ 1143352 w 6918836"/>
              <a:gd name="connsiteY1" fmla="*/ 617 h 5661167"/>
              <a:gd name="connsiteX2" fmla="*/ 5722900 w 6918836"/>
              <a:gd name="connsiteY2" fmla="*/ 617 h 5661167"/>
              <a:gd name="connsiteX3" fmla="*/ 6918836 w 6918836"/>
              <a:gd name="connsiteY3" fmla="*/ 1146932 h 5661167"/>
              <a:gd name="connsiteX4" fmla="*/ 6899573 w 6918836"/>
              <a:gd name="connsiteY4" fmla="*/ 5652080 h 5661167"/>
              <a:gd name="connsiteX5" fmla="*/ 18304 w 6918836"/>
              <a:gd name="connsiteY5" fmla="*/ 5661167 h 5661167"/>
              <a:gd name="connsiteX6" fmla="*/ 4126 w 6918836"/>
              <a:gd name="connsiteY6" fmla="*/ 1139843 h 5661167"/>
              <a:gd name="connsiteX0" fmla="*/ 1485 w 6958725"/>
              <a:gd name="connsiteY0" fmla="*/ 1139843 h 5661167"/>
              <a:gd name="connsiteX1" fmla="*/ 1183241 w 6958725"/>
              <a:gd name="connsiteY1" fmla="*/ 617 h 5661167"/>
              <a:gd name="connsiteX2" fmla="*/ 5762789 w 6958725"/>
              <a:gd name="connsiteY2" fmla="*/ 617 h 5661167"/>
              <a:gd name="connsiteX3" fmla="*/ 6958725 w 6958725"/>
              <a:gd name="connsiteY3" fmla="*/ 1146932 h 5661167"/>
              <a:gd name="connsiteX4" fmla="*/ 6939462 w 6958725"/>
              <a:gd name="connsiteY4" fmla="*/ 5652080 h 5661167"/>
              <a:gd name="connsiteX5" fmla="*/ 58193 w 6958725"/>
              <a:gd name="connsiteY5" fmla="*/ 5661167 h 5661167"/>
              <a:gd name="connsiteX6" fmla="*/ 1485 w 6958725"/>
              <a:gd name="connsiteY6" fmla="*/ 1139843 h 5661167"/>
              <a:gd name="connsiteX0" fmla="*/ 14176 w 6971416"/>
              <a:gd name="connsiteY0" fmla="*/ 1139843 h 5661167"/>
              <a:gd name="connsiteX1" fmla="*/ 1195932 w 6971416"/>
              <a:gd name="connsiteY1" fmla="*/ 617 h 5661167"/>
              <a:gd name="connsiteX2" fmla="*/ 5775480 w 6971416"/>
              <a:gd name="connsiteY2" fmla="*/ 617 h 5661167"/>
              <a:gd name="connsiteX3" fmla="*/ 6971416 w 6971416"/>
              <a:gd name="connsiteY3" fmla="*/ 1146932 h 5661167"/>
              <a:gd name="connsiteX4" fmla="*/ 6952153 w 6971416"/>
              <a:gd name="connsiteY4" fmla="*/ 5652080 h 5661167"/>
              <a:gd name="connsiteX5" fmla="*/ 0 w 6971416"/>
              <a:gd name="connsiteY5" fmla="*/ 5661167 h 5661167"/>
              <a:gd name="connsiteX6" fmla="*/ 14176 w 6971416"/>
              <a:gd name="connsiteY6" fmla="*/ 1139843 h 5661167"/>
              <a:gd name="connsiteX0" fmla="*/ 14176 w 7008863"/>
              <a:gd name="connsiteY0" fmla="*/ 1139843 h 5661167"/>
              <a:gd name="connsiteX1" fmla="*/ 1195932 w 7008863"/>
              <a:gd name="connsiteY1" fmla="*/ 617 h 5661167"/>
              <a:gd name="connsiteX2" fmla="*/ 5775480 w 7008863"/>
              <a:gd name="connsiteY2" fmla="*/ 617 h 5661167"/>
              <a:gd name="connsiteX3" fmla="*/ 6971416 w 7008863"/>
              <a:gd name="connsiteY3" fmla="*/ 1146932 h 5661167"/>
              <a:gd name="connsiteX4" fmla="*/ 7008863 w 7008863"/>
              <a:gd name="connsiteY4" fmla="*/ 5659171 h 5661167"/>
              <a:gd name="connsiteX5" fmla="*/ 0 w 7008863"/>
              <a:gd name="connsiteY5" fmla="*/ 5661167 h 5661167"/>
              <a:gd name="connsiteX6" fmla="*/ 14176 w 7008863"/>
              <a:gd name="connsiteY6" fmla="*/ 1139843 h 5661167"/>
              <a:gd name="connsiteX0" fmla="*/ 14176 w 7028123"/>
              <a:gd name="connsiteY0" fmla="*/ 1139843 h 5661167"/>
              <a:gd name="connsiteX1" fmla="*/ 1195932 w 7028123"/>
              <a:gd name="connsiteY1" fmla="*/ 617 h 5661167"/>
              <a:gd name="connsiteX2" fmla="*/ 5775480 w 7028123"/>
              <a:gd name="connsiteY2" fmla="*/ 617 h 5661167"/>
              <a:gd name="connsiteX3" fmla="*/ 7028123 w 7028123"/>
              <a:gd name="connsiteY3" fmla="*/ 1132755 h 5661167"/>
              <a:gd name="connsiteX4" fmla="*/ 7008863 w 7028123"/>
              <a:gd name="connsiteY4" fmla="*/ 5659171 h 5661167"/>
              <a:gd name="connsiteX5" fmla="*/ 0 w 7028123"/>
              <a:gd name="connsiteY5" fmla="*/ 5661167 h 5661167"/>
              <a:gd name="connsiteX6" fmla="*/ 14176 w 7028123"/>
              <a:gd name="connsiteY6" fmla="*/ 1139843 h 5661167"/>
              <a:gd name="connsiteX0" fmla="*/ 14176 w 7008863"/>
              <a:gd name="connsiteY0" fmla="*/ 1139843 h 5661167"/>
              <a:gd name="connsiteX1" fmla="*/ 1195932 w 7008863"/>
              <a:gd name="connsiteY1" fmla="*/ 617 h 5661167"/>
              <a:gd name="connsiteX2" fmla="*/ 5775480 w 7008863"/>
              <a:gd name="connsiteY2" fmla="*/ 617 h 5661167"/>
              <a:gd name="connsiteX3" fmla="*/ 6985593 w 7008863"/>
              <a:gd name="connsiteY3" fmla="*/ 1125667 h 5661167"/>
              <a:gd name="connsiteX4" fmla="*/ 7008863 w 7008863"/>
              <a:gd name="connsiteY4" fmla="*/ 5659171 h 5661167"/>
              <a:gd name="connsiteX5" fmla="*/ 0 w 7008863"/>
              <a:gd name="connsiteY5" fmla="*/ 5661167 h 5661167"/>
              <a:gd name="connsiteX6" fmla="*/ 14176 w 7008863"/>
              <a:gd name="connsiteY6" fmla="*/ 1139843 h 5661167"/>
              <a:gd name="connsiteX0" fmla="*/ 14176 w 7021035"/>
              <a:gd name="connsiteY0" fmla="*/ 1139843 h 5661167"/>
              <a:gd name="connsiteX1" fmla="*/ 1195932 w 7021035"/>
              <a:gd name="connsiteY1" fmla="*/ 617 h 5661167"/>
              <a:gd name="connsiteX2" fmla="*/ 5775480 w 7021035"/>
              <a:gd name="connsiteY2" fmla="*/ 617 h 5661167"/>
              <a:gd name="connsiteX3" fmla="*/ 7021035 w 7021035"/>
              <a:gd name="connsiteY3" fmla="*/ 1125667 h 5661167"/>
              <a:gd name="connsiteX4" fmla="*/ 7008863 w 7021035"/>
              <a:gd name="connsiteY4" fmla="*/ 5659171 h 5661167"/>
              <a:gd name="connsiteX5" fmla="*/ 0 w 7021035"/>
              <a:gd name="connsiteY5" fmla="*/ 5661167 h 5661167"/>
              <a:gd name="connsiteX6" fmla="*/ 14176 w 7021035"/>
              <a:gd name="connsiteY6" fmla="*/ 1139843 h 5661167"/>
              <a:gd name="connsiteX0" fmla="*/ 14176 w 7029101"/>
              <a:gd name="connsiteY0" fmla="*/ 1139843 h 5661167"/>
              <a:gd name="connsiteX1" fmla="*/ 1195932 w 7029101"/>
              <a:gd name="connsiteY1" fmla="*/ 617 h 5661167"/>
              <a:gd name="connsiteX2" fmla="*/ 5775480 w 7029101"/>
              <a:gd name="connsiteY2" fmla="*/ 617 h 5661167"/>
              <a:gd name="connsiteX3" fmla="*/ 7021035 w 7029101"/>
              <a:gd name="connsiteY3" fmla="*/ 1125667 h 5661167"/>
              <a:gd name="connsiteX4" fmla="*/ 7008863 w 7029101"/>
              <a:gd name="connsiteY4" fmla="*/ 5659171 h 5661167"/>
              <a:gd name="connsiteX5" fmla="*/ 0 w 7029101"/>
              <a:gd name="connsiteY5" fmla="*/ 5661167 h 5661167"/>
              <a:gd name="connsiteX6" fmla="*/ 14176 w 7029101"/>
              <a:gd name="connsiteY6" fmla="*/ 1139843 h 5661167"/>
              <a:gd name="connsiteX0" fmla="*/ 14176 w 7029101"/>
              <a:gd name="connsiteY0" fmla="*/ 1147369 h 5668693"/>
              <a:gd name="connsiteX1" fmla="*/ 1195932 w 7029101"/>
              <a:gd name="connsiteY1" fmla="*/ 8143 h 5668693"/>
              <a:gd name="connsiteX2" fmla="*/ 5775480 w 7029101"/>
              <a:gd name="connsiteY2" fmla="*/ 8143 h 5668693"/>
              <a:gd name="connsiteX3" fmla="*/ 7021035 w 7029101"/>
              <a:gd name="connsiteY3" fmla="*/ 1133193 h 5668693"/>
              <a:gd name="connsiteX4" fmla="*/ 7008863 w 7029101"/>
              <a:gd name="connsiteY4" fmla="*/ 5666697 h 5668693"/>
              <a:gd name="connsiteX5" fmla="*/ 0 w 7029101"/>
              <a:gd name="connsiteY5" fmla="*/ 5668693 h 5668693"/>
              <a:gd name="connsiteX6" fmla="*/ 14176 w 7029101"/>
              <a:gd name="connsiteY6" fmla="*/ 1147369 h 566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9101" h="5668693">
                <a:moveTo>
                  <a:pt x="14176" y="1147369"/>
                </a:moveTo>
                <a:cubicBezTo>
                  <a:pt x="14176" y="518192"/>
                  <a:pt x="-120820" y="-76918"/>
                  <a:pt x="1195932" y="8143"/>
                </a:cubicBezTo>
                <a:lnTo>
                  <a:pt x="5775480" y="8143"/>
                </a:lnTo>
                <a:cubicBezTo>
                  <a:pt x="7113494" y="64850"/>
                  <a:pt x="7042303" y="-169380"/>
                  <a:pt x="7021035" y="1133193"/>
                </a:cubicBezTo>
                <a:cubicBezTo>
                  <a:pt x="7016978" y="2644361"/>
                  <a:pt x="7012920" y="4155529"/>
                  <a:pt x="7008863" y="5666697"/>
                </a:cubicBezTo>
                <a:lnTo>
                  <a:pt x="0" y="5668693"/>
                </a:lnTo>
                <a:cubicBezTo>
                  <a:pt x="0" y="4149771"/>
                  <a:pt x="14176" y="2666291"/>
                  <a:pt x="14176" y="1147369"/>
                </a:cubicBezTo>
                <a:close/>
              </a:path>
            </a:pathLst>
          </a:custGeom>
          <a:solidFill>
            <a:srgbClr val="810A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CaixaDeTexto 1">
            <a:extLst>
              <a:ext uri="{FF2B5EF4-FFF2-40B4-BE49-F238E27FC236}">
                <a16:creationId xmlns:a16="http://schemas.microsoft.com/office/drawing/2014/main" id="{C93F40A3-8C3A-2BBC-1351-2D62FD68E9AB}"/>
              </a:ext>
            </a:extLst>
          </p:cNvPr>
          <p:cNvSpPr txBox="1"/>
          <p:nvPr/>
        </p:nvSpPr>
        <p:spPr>
          <a:xfrm>
            <a:off x="-87065" y="2850400"/>
            <a:ext cx="5668693" cy="2215991"/>
          </a:xfrm>
          <a:prstGeom prst="rect">
            <a:avLst/>
          </a:prstGeom>
          <a:noFill/>
        </p:spPr>
        <p:txBody>
          <a:bodyPr wrap="square" rtlCol="0">
            <a:spAutoFit/>
          </a:bodyPr>
          <a:lstStyle/>
          <a:p>
            <a:pPr algn="ctr"/>
            <a:r>
              <a:rPr lang="pt-BR" sz="13800" b="1" i="1" dirty="0">
                <a:solidFill>
                  <a:schemeClr val="bg1"/>
                </a:solidFill>
                <a:latin typeface="Okana Black Oblique" pitchFamily="2" charset="0"/>
              </a:rPr>
              <a:t>6</a:t>
            </a:r>
          </a:p>
        </p:txBody>
      </p:sp>
      <p:sp>
        <p:nvSpPr>
          <p:cNvPr id="8" name="Retângulo 7">
            <a:extLst>
              <a:ext uri="{FF2B5EF4-FFF2-40B4-BE49-F238E27FC236}">
                <a16:creationId xmlns:a16="http://schemas.microsoft.com/office/drawing/2014/main" id="{CA221341-A7C9-4D13-8EC4-20919D481043}"/>
              </a:ext>
            </a:extLst>
          </p:cNvPr>
          <p:cNvSpPr/>
          <p:nvPr/>
        </p:nvSpPr>
        <p:spPr>
          <a:xfrm>
            <a:off x="5581628" y="633673"/>
            <a:ext cx="6610372" cy="923330"/>
          </a:xfrm>
          <a:prstGeom prst="rect">
            <a:avLst/>
          </a:prstGeom>
          <a:noFill/>
        </p:spPr>
        <p:txBody>
          <a:bodyPr wrap="square" rtlCol="0">
            <a:spAutoFit/>
          </a:bodyPr>
          <a:lstStyle/>
          <a:p>
            <a:pPr algn="ctr"/>
            <a:r>
              <a:rPr lang="pt-BR" sz="5400" b="1" i="1" dirty="0">
                <a:solidFill>
                  <a:srgbClr val="810A83"/>
                </a:solidFill>
                <a:latin typeface="Times New Roman" panose="02020603050405020304" pitchFamily="18" charset="0"/>
                <a:cs typeface="Times New Roman" panose="02020603050405020304" pitchFamily="18" charset="0"/>
              </a:rPr>
              <a:t>Defina prioridades:</a:t>
            </a:r>
          </a:p>
        </p:txBody>
      </p:sp>
      <p:sp>
        <p:nvSpPr>
          <p:cNvPr id="5" name="Retângulo 4">
            <a:extLst>
              <a:ext uri="{FF2B5EF4-FFF2-40B4-BE49-F238E27FC236}">
                <a16:creationId xmlns:a16="http://schemas.microsoft.com/office/drawing/2014/main" id="{DEEE4657-1FA4-4812-80F3-2DD735F499D9}"/>
              </a:ext>
            </a:extLst>
          </p:cNvPr>
          <p:cNvSpPr/>
          <p:nvPr/>
        </p:nvSpPr>
        <p:spPr>
          <a:xfrm>
            <a:off x="5908945" y="2247383"/>
            <a:ext cx="6096000" cy="2246769"/>
          </a:xfrm>
          <a:prstGeom prst="rect">
            <a:avLst/>
          </a:prstGeom>
          <a:noFill/>
        </p:spPr>
        <p:txBody>
          <a:bodyPr wrap="square" rtlCol="0">
            <a:spAutoFit/>
          </a:bodyPr>
          <a:lstStyle/>
          <a:p>
            <a:pPr marL="457200" indent="-457200">
              <a:buFont typeface="Wingdings" panose="05000000000000000000" pitchFamily="2" charset="2"/>
              <a:buChar char="§"/>
            </a:pPr>
            <a:r>
              <a:rPr lang="pt-BR" sz="2800" b="1" i="1" dirty="0">
                <a:solidFill>
                  <a:srgbClr val="810A83"/>
                </a:solidFill>
                <a:latin typeface="Times New Roman" panose="02020603050405020304" pitchFamily="18" charset="0"/>
                <a:cs typeface="Times New Roman" panose="02020603050405020304" pitchFamily="18" charset="0"/>
              </a:rPr>
              <a:t>Modalidade</a:t>
            </a:r>
          </a:p>
          <a:p>
            <a:pPr marL="457200" indent="-457200">
              <a:buFont typeface="Wingdings" panose="05000000000000000000" pitchFamily="2" charset="2"/>
              <a:buChar char="§"/>
            </a:pPr>
            <a:r>
              <a:rPr lang="pt-BR" sz="2800" b="1" i="1" dirty="0">
                <a:solidFill>
                  <a:srgbClr val="810A83"/>
                </a:solidFill>
                <a:latin typeface="Times New Roman" panose="02020603050405020304" pitchFamily="18" charset="0"/>
                <a:cs typeface="Times New Roman" panose="02020603050405020304" pitchFamily="18" charset="0"/>
              </a:rPr>
              <a:t>RML</a:t>
            </a:r>
          </a:p>
          <a:p>
            <a:pPr marL="457200" indent="-457200">
              <a:buFont typeface="Wingdings" panose="05000000000000000000" pitchFamily="2" charset="2"/>
              <a:buChar char="§"/>
            </a:pPr>
            <a:r>
              <a:rPr lang="pt-BR" sz="2800" b="1" i="1" dirty="0">
                <a:solidFill>
                  <a:srgbClr val="810A83"/>
                </a:solidFill>
                <a:latin typeface="Times New Roman" panose="02020603050405020304" pitchFamily="18" charset="0"/>
                <a:cs typeface="Times New Roman" panose="02020603050405020304" pitchFamily="18" charset="0"/>
              </a:rPr>
              <a:t>Hipertrofia</a:t>
            </a:r>
          </a:p>
          <a:p>
            <a:pPr marL="457200" indent="-457200">
              <a:buFont typeface="Wingdings" panose="05000000000000000000" pitchFamily="2" charset="2"/>
              <a:buChar char="§"/>
            </a:pPr>
            <a:r>
              <a:rPr lang="pt-BR" sz="2800" b="1" i="1" dirty="0">
                <a:solidFill>
                  <a:srgbClr val="810A83"/>
                </a:solidFill>
                <a:latin typeface="Times New Roman" panose="02020603050405020304" pitchFamily="18" charset="0"/>
                <a:cs typeface="Times New Roman" panose="02020603050405020304" pitchFamily="18" charset="0"/>
              </a:rPr>
              <a:t>Potência</a:t>
            </a:r>
          </a:p>
          <a:p>
            <a:pPr marL="457200" indent="-457200">
              <a:buFont typeface="Wingdings" panose="05000000000000000000" pitchFamily="2" charset="2"/>
              <a:buChar char="§"/>
            </a:pPr>
            <a:r>
              <a:rPr lang="pt-BR" sz="2800" b="1" i="1" dirty="0">
                <a:solidFill>
                  <a:srgbClr val="810A83"/>
                </a:solidFill>
                <a:latin typeface="Times New Roman" panose="02020603050405020304" pitchFamily="18" charset="0"/>
                <a:cs typeface="Times New Roman" panose="02020603050405020304" pitchFamily="18" charset="0"/>
              </a:rPr>
              <a:t>Força Máxima</a:t>
            </a:r>
          </a:p>
        </p:txBody>
      </p:sp>
    </p:spTree>
    <p:extLst>
      <p:ext uri="{BB962C8B-B14F-4D97-AF65-F5344CB8AC3E}">
        <p14:creationId xmlns:p14="http://schemas.microsoft.com/office/powerpoint/2010/main" val="3845088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Arredondado 3">
            <a:extLst>
              <a:ext uri="{FF2B5EF4-FFF2-40B4-BE49-F238E27FC236}">
                <a16:creationId xmlns:a16="http://schemas.microsoft.com/office/drawing/2014/main" id="{612722A9-2A68-9AE5-9E8B-AB494F8EFF87}"/>
              </a:ext>
            </a:extLst>
          </p:cNvPr>
          <p:cNvSpPr/>
          <p:nvPr/>
        </p:nvSpPr>
        <p:spPr>
          <a:xfrm rot="5400000">
            <a:off x="-767268" y="623497"/>
            <a:ext cx="7029101" cy="5668693"/>
          </a:xfrm>
          <a:custGeom>
            <a:avLst/>
            <a:gdLst>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0 w 6858000"/>
              <a:gd name="connsiteY7" fmla="*/ 5695992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595424 w 6858000"/>
              <a:gd name="connsiteY7" fmla="*/ 4512234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1 w 6858000"/>
              <a:gd name="connsiteY7" fmla="*/ 5589667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479468 w 6858000"/>
              <a:gd name="connsiteY6" fmla="*/ 5091478 h 6835218"/>
              <a:gd name="connsiteX7" fmla="*/ 1 w 6858000"/>
              <a:gd name="connsiteY7" fmla="*/ 5589667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777180 w 6858000"/>
              <a:gd name="connsiteY6" fmla="*/ 5665636 h 6835218"/>
              <a:gd name="connsiteX7" fmla="*/ 1 w 6858000"/>
              <a:gd name="connsiteY7" fmla="*/ 5589667 h 6835218"/>
              <a:gd name="connsiteX8" fmla="*/ 0 w 6858000"/>
              <a:gd name="connsiteY8" fmla="*/ 1139226 h 6835218"/>
              <a:gd name="connsiteX0" fmla="*/ 0 w 6867302"/>
              <a:gd name="connsiteY0" fmla="*/ 1139226 h 6112947"/>
              <a:gd name="connsiteX1" fmla="*/ 1139226 w 6867302"/>
              <a:gd name="connsiteY1" fmla="*/ 0 h 6112947"/>
              <a:gd name="connsiteX2" fmla="*/ 5718774 w 6867302"/>
              <a:gd name="connsiteY2" fmla="*/ 0 h 6112947"/>
              <a:gd name="connsiteX3" fmla="*/ 6858000 w 6867302"/>
              <a:gd name="connsiteY3" fmla="*/ 1139226 h 6112947"/>
              <a:gd name="connsiteX4" fmla="*/ 6858000 w 6867302"/>
              <a:gd name="connsiteY4" fmla="*/ 5695992 h 6112947"/>
              <a:gd name="connsiteX5" fmla="*/ 6349639 w 6867302"/>
              <a:gd name="connsiteY5" fmla="*/ 6055497 h 6112947"/>
              <a:gd name="connsiteX6" fmla="*/ 1777180 w 6867302"/>
              <a:gd name="connsiteY6" fmla="*/ 5665636 h 6112947"/>
              <a:gd name="connsiteX7" fmla="*/ 1 w 6867302"/>
              <a:gd name="connsiteY7" fmla="*/ 5589667 h 6112947"/>
              <a:gd name="connsiteX8" fmla="*/ 0 w 6867302"/>
              <a:gd name="connsiteY8" fmla="*/ 1139226 h 6112947"/>
              <a:gd name="connsiteX0" fmla="*/ 4126 w 6871428"/>
              <a:gd name="connsiteY0" fmla="*/ 1139843 h 6113564"/>
              <a:gd name="connsiteX1" fmla="*/ 1143352 w 6871428"/>
              <a:gd name="connsiteY1" fmla="*/ 617 h 6113564"/>
              <a:gd name="connsiteX2" fmla="*/ 5722900 w 6871428"/>
              <a:gd name="connsiteY2" fmla="*/ 617 h 6113564"/>
              <a:gd name="connsiteX3" fmla="*/ 6862126 w 6871428"/>
              <a:gd name="connsiteY3" fmla="*/ 1139843 h 6113564"/>
              <a:gd name="connsiteX4" fmla="*/ 6862126 w 6871428"/>
              <a:gd name="connsiteY4" fmla="*/ 5696609 h 6113564"/>
              <a:gd name="connsiteX5" fmla="*/ 6353765 w 6871428"/>
              <a:gd name="connsiteY5" fmla="*/ 6056114 h 6113564"/>
              <a:gd name="connsiteX6" fmla="*/ 1781306 w 6871428"/>
              <a:gd name="connsiteY6" fmla="*/ 5666253 h 6113564"/>
              <a:gd name="connsiteX7" fmla="*/ 4127 w 6871428"/>
              <a:gd name="connsiteY7" fmla="*/ 5590284 h 6113564"/>
              <a:gd name="connsiteX8" fmla="*/ 4126 w 6871428"/>
              <a:gd name="connsiteY8" fmla="*/ 1139843 h 6113564"/>
              <a:gd name="connsiteX0" fmla="*/ 4126 w 6872557"/>
              <a:gd name="connsiteY0" fmla="*/ 1139843 h 6113564"/>
              <a:gd name="connsiteX1" fmla="*/ 1143352 w 6872557"/>
              <a:gd name="connsiteY1" fmla="*/ 617 h 6113564"/>
              <a:gd name="connsiteX2" fmla="*/ 5722900 w 6872557"/>
              <a:gd name="connsiteY2" fmla="*/ 617 h 6113564"/>
              <a:gd name="connsiteX3" fmla="*/ 6862126 w 6872557"/>
              <a:gd name="connsiteY3" fmla="*/ 1139843 h 6113564"/>
              <a:gd name="connsiteX4" fmla="*/ 6862126 w 6872557"/>
              <a:gd name="connsiteY4" fmla="*/ 5696609 h 6113564"/>
              <a:gd name="connsiteX5" fmla="*/ 6353765 w 6872557"/>
              <a:gd name="connsiteY5" fmla="*/ 6056114 h 6113564"/>
              <a:gd name="connsiteX6" fmla="*/ 1781306 w 6872557"/>
              <a:gd name="connsiteY6" fmla="*/ 5666253 h 6113564"/>
              <a:gd name="connsiteX7" fmla="*/ 4127 w 6872557"/>
              <a:gd name="connsiteY7" fmla="*/ 5590284 h 6113564"/>
              <a:gd name="connsiteX8" fmla="*/ 4126 w 6872557"/>
              <a:gd name="connsiteY8" fmla="*/ 1139843 h 611356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862126 w 6872557"/>
              <a:gd name="connsiteY4" fmla="*/ 5696609 h 6056114"/>
              <a:gd name="connsiteX5" fmla="*/ 6353765 w 6872557"/>
              <a:gd name="connsiteY5" fmla="*/ 6056114 h 6056114"/>
              <a:gd name="connsiteX6" fmla="*/ 1781306 w 6872557"/>
              <a:gd name="connsiteY6" fmla="*/ 5666253 h 6056114"/>
              <a:gd name="connsiteX7" fmla="*/ 4127 w 6872557"/>
              <a:gd name="connsiteY7" fmla="*/ 5590284 h 6056114"/>
              <a:gd name="connsiteX8" fmla="*/ 4126 w 6872557"/>
              <a:gd name="connsiteY8" fmla="*/ 1139843 h 605611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259617 w 6872557"/>
              <a:gd name="connsiteY4" fmla="*/ 4590823 h 6056114"/>
              <a:gd name="connsiteX5" fmla="*/ 6353765 w 6872557"/>
              <a:gd name="connsiteY5" fmla="*/ 6056114 h 6056114"/>
              <a:gd name="connsiteX6" fmla="*/ 1781306 w 6872557"/>
              <a:gd name="connsiteY6" fmla="*/ 5666253 h 6056114"/>
              <a:gd name="connsiteX7" fmla="*/ 4127 w 6872557"/>
              <a:gd name="connsiteY7" fmla="*/ 5590284 h 6056114"/>
              <a:gd name="connsiteX8" fmla="*/ 4126 w 6872557"/>
              <a:gd name="connsiteY8" fmla="*/ 1139843 h 605611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353765 w 6872557"/>
              <a:gd name="connsiteY4" fmla="*/ 6056114 h 6056114"/>
              <a:gd name="connsiteX5" fmla="*/ 1781306 w 6872557"/>
              <a:gd name="connsiteY5" fmla="*/ 5666253 h 6056114"/>
              <a:gd name="connsiteX6" fmla="*/ 4127 w 6872557"/>
              <a:gd name="connsiteY6" fmla="*/ 5590284 h 6056114"/>
              <a:gd name="connsiteX7" fmla="*/ 4126 w 6872557"/>
              <a:gd name="connsiteY7" fmla="*/ 1139843 h 6056114"/>
              <a:gd name="connsiteX0" fmla="*/ 4126 w 6899573"/>
              <a:gd name="connsiteY0" fmla="*/ 1139843 h 5891070"/>
              <a:gd name="connsiteX1" fmla="*/ 1143352 w 6899573"/>
              <a:gd name="connsiteY1" fmla="*/ 617 h 5891070"/>
              <a:gd name="connsiteX2" fmla="*/ 5722900 w 6899573"/>
              <a:gd name="connsiteY2" fmla="*/ 617 h 5891070"/>
              <a:gd name="connsiteX3" fmla="*/ 6862126 w 6899573"/>
              <a:gd name="connsiteY3" fmla="*/ 1139843 h 5891070"/>
              <a:gd name="connsiteX4" fmla="*/ 6899573 w 6899573"/>
              <a:gd name="connsiteY4" fmla="*/ 5652080 h 5891070"/>
              <a:gd name="connsiteX5" fmla="*/ 1781306 w 6899573"/>
              <a:gd name="connsiteY5" fmla="*/ 5666253 h 5891070"/>
              <a:gd name="connsiteX6" fmla="*/ 4127 w 6899573"/>
              <a:gd name="connsiteY6" fmla="*/ 5590284 h 5891070"/>
              <a:gd name="connsiteX7" fmla="*/ 4126 w 6899573"/>
              <a:gd name="connsiteY7" fmla="*/ 1139843 h 5891070"/>
              <a:gd name="connsiteX0" fmla="*/ 4126 w 6923195"/>
              <a:gd name="connsiteY0" fmla="*/ 1139843 h 5891070"/>
              <a:gd name="connsiteX1" fmla="*/ 1143352 w 6923195"/>
              <a:gd name="connsiteY1" fmla="*/ 617 h 5891070"/>
              <a:gd name="connsiteX2" fmla="*/ 5722900 w 6923195"/>
              <a:gd name="connsiteY2" fmla="*/ 617 h 5891070"/>
              <a:gd name="connsiteX3" fmla="*/ 6918836 w 6923195"/>
              <a:gd name="connsiteY3" fmla="*/ 1146932 h 5891070"/>
              <a:gd name="connsiteX4" fmla="*/ 6899573 w 6923195"/>
              <a:gd name="connsiteY4" fmla="*/ 5652080 h 5891070"/>
              <a:gd name="connsiteX5" fmla="*/ 1781306 w 6923195"/>
              <a:gd name="connsiteY5" fmla="*/ 5666253 h 5891070"/>
              <a:gd name="connsiteX6" fmla="*/ 4127 w 6923195"/>
              <a:gd name="connsiteY6" fmla="*/ 5590284 h 5891070"/>
              <a:gd name="connsiteX7" fmla="*/ 4126 w 6923195"/>
              <a:gd name="connsiteY7" fmla="*/ 1139843 h 5891070"/>
              <a:gd name="connsiteX0" fmla="*/ 4126 w 6918836"/>
              <a:gd name="connsiteY0" fmla="*/ 1139843 h 5891070"/>
              <a:gd name="connsiteX1" fmla="*/ 1143352 w 6918836"/>
              <a:gd name="connsiteY1" fmla="*/ 617 h 5891070"/>
              <a:gd name="connsiteX2" fmla="*/ 5722900 w 6918836"/>
              <a:gd name="connsiteY2" fmla="*/ 617 h 5891070"/>
              <a:gd name="connsiteX3" fmla="*/ 6918836 w 6918836"/>
              <a:gd name="connsiteY3" fmla="*/ 1146932 h 5891070"/>
              <a:gd name="connsiteX4" fmla="*/ 6899573 w 6918836"/>
              <a:gd name="connsiteY4" fmla="*/ 5652080 h 5891070"/>
              <a:gd name="connsiteX5" fmla="*/ 1781306 w 6918836"/>
              <a:gd name="connsiteY5" fmla="*/ 5666253 h 5891070"/>
              <a:gd name="connsiteX6" fmla="*/ 4127 w 6918836"/>
              <a:gd name="connsiteY6" fmla="*/ 5590284 h 5891070"/>
              <a:gd name="connsiteX7" fmla="*/ 4126 w 6918836"/>
              <a:gd name="connsiteY7" fmla="*/ 1139843 h 5891070"/>
              <a:gd name="connsiteX0" fmla="*/ 4126 w 6918836"/>
              <a:gd name="connsiteY0" fmla="*/ 1139843 h 5652080"/>
              <a:gd name="connsiteX1" fmla="*/ 1143352 w 6918836"/>
              <a:gd name="connsiteY1" fmla="*/ 617 h 5652080"/>
              <a:gd name="connsiteX2" fmla="*/ 5722900 w 6918836"/>
              <a:gd name="connsiteY2" fmla="*/ 617 h 5652080"/>
              <a:gd name="connsiteX3" fmla="*/ 6918836 w 6918836"/>
              <a:gd name="connsiteY3" fmla="*/ 1146932 h 5652080"/>
              <a:gd name="connsiteX4" fmla="*/ 6899573 w 6918836"/>
              <a:gd name="connsiteY4" fmla="*/ 5652080 h 5652080"/>
              <a:gd name="connsiteX5" fmla="*/ 4127 w 6918836"/>
              <a:gd name="connsiteY5" fmla="*/ 5590284 h 5652080"/>
              <a:gd name="connsiteX6" fmla="*/ 4126 w 6918836"/>
              <a:gd name="connsiteY6" fmla="*/ 1139843 h 5652080"/>
              <a:gd name="connsiteX0" fmla="*/ 4126 w 6918836"/>
              <a:gd name="connsiteY0" fmla="*/ 1139843 h 5661167"/>
              <a:gd name="connsiteX1" fmla="*/ 1143352 w 6918836"/>
              <a:gd name="connsiteY1" fmla="*/ 617 h 5661167"/>
              <a:gd name="connsiteX2" fmla="*/ 5722900 w 6918836"/>
              <a:gd name="connsiteY2" fmla="*/ 617 h 5661167"/>
              <a:gd name="connsiteX3" fmla="*/ 6918836 w 6918836"/>
              <a:gd name="connsiteY3" fmla="*/ 1146932 h 5661167"/>
              <a:gd name="connsiteX4" fmla="*/ 6899573 w 6918836"/>
              <a:gd name="connsiteY4" fmla="*/ 5652080 h 5661167"/>
              <a:gd name="connsiteX5" fmla="*/ 18304 w 6918836"/>
              <a:gd name="connsiteY5" fmla="*/ 5661167 h 5661167"/>
              <a:gd name="connsiteX6" fmla="*/ 4126 w 6918836"/>
              <a:gd name="connsiteY6" fmla="*/ 1139843 h 5661167"/>
              <a:gd name="connsiteX0" fmla="*/ 1485 w 6958725"/>
              <a:gd name="connsiteY0" fmla="*/ 1139843 h 5661167"/>
              <a:gd name="connsiteX1" fmla="*/ 1183241 w 6958725"/>
              <a:gd name="connsiteY1" fmla="*/ 617 h 5661167"/>
              <a:gd name="connsiteX2" fmla="*/ 5762789 w 6958725"/>
              <a:gd name="connsiteY2" fmla="*/ 617 h 5661167"/>
              <a:gd name="connsiteX3" fmla="*/ 6958725 w 6958725"/>
              <a:gd name="connsiteY3" fmla="*/ 1146932 h 5661167"/>
              <a:gd name="connsiteX4" fmla="*/ 6939462 w 6958725"/>
              <a:gd name="connsiteY4" fmla="*/ 5652080 h 5661167"/>
              <a:gd name="connsiteX5" fmla="*/ 58193 w 6958725"/>
              <a:gd name="connsiteY5" fmla="*/ 5661167 h 5661167"/>
              <a:gd name="connsiteX6" fmla="*/ 1485 w 6958725"/>
              <a:gd name="connsiteY6" fmla="*/ 1139843 h 5661167"/>
              <a:gd name="connsiteX0" fmla="*/ 14176 w 6971416"/>
              <a:gd name="connsiteY0" fmla="*/ 1139843 h 5661167"/>
              <a:gd name="connsiteX1" fmla="*/ 1195932 w 6971416"/>
              <a:gd name="connsiteY1" fmla="*/ 617 h 5661167"/>
              <a:gd name="connsiteX2" fmla="*/ 5775480 w 6971416"/>
              <a:gd name="connsiteY2" fmla="*/ 617 h 5661167"/>
              <a:gd name="connsiteX3" fmla="*/ 6971416 w 6971416"/>
              <a:gd name="connsiteY3" fmla="*/ 1146932 h 5661167"/>
              <a:gd name="connsiteX4" fmla="*/ 6952153 w 6971416"/>
              <a:gd name="connsiteY4" fmla="*/ 5652080 h 5661167"/>
              <a:gd name="connsiteX5" fmla="*/ 0 w 6971416"/>
              <a:gd name="connsiteY5" fmla="*/ 5661167 h 5661167"/>
              <a:gd name="connsiteX6" fmla="*/ 14176 w 6971416"/>
              <a:gd name="connsiteY6" fmla="*/ 1139843 h 5661167"/>
              <a:gd name="connsiteX0" fmla="*/ 14176 w 7008863"/>
              <a:gd name="connsiteY0" fmla="*/ 1139843 h 5661167"/>
              <a:gd name="connsiteX1" fmla="*/ 1195932 w 7008863"/>
              <a:gd name="connsiteY1" fmla="*/ 617 h 5661167"/>
              <a:gd name="connsiteX2" fmla="*/ 5775480 w 7008863"/>
              <a:gd name="connsiteY2" fmla="*/ 617 h 5661167"/>
              <a:gd name="connsiteX3" fmla="*/ 6971416 w 7008863"/>
              <a:gd name="connsiteY3" fmla="*/ 1146932 h 5661167"/>
              <a:gd name="connsiteX4" fmla="*/ 7008863 w 7008863"/>
              <a:gd name="connsiteY4" fmla="*/ 5659171 h 5661167"/>
              <a:gd name="connsiteX5" fmla="*/ 0 w 7008863"/>
              <a:gd name="connsiteY5" fmla="*/ 5661167 h 5661167"/>
              <a:gd name="connsiteX6" fmla="*/ 14176 w 7008863"/>
              <a:gd name="connsiteY6" fmla="*/ 1139843 h 5661167"/>
              <a:gd name="connsiteX0" fmla="*/ 14176 w 7028123"/>
              <a:gd name="connsiteY0" fmla="*/ 1139843 h 5661167"/>
              <a:gd name="connsiteX1" fmla="*/ 1195932 w 7028123"/>
              <a:gd name="connsiteY1" fmla="*/ 617 h 5661167"/>
              <a:gd name="connsiteX2" fmla="*/ 5775480 w 7028123"/>
              <a:gd name="connsiteY2" fmla="*/ 617 h 5661167"/>
              <a:gd name="connsiteX3" fmla="*/ 7028123 w 7028123"/>
              <a:gd name="connsiteY3" fmla="*/ 1132755 h 5661167"/>
              <a:gd name="connsiteX4" fmla="*/ 7008863 w 7028123"/>
              <a:gd name="connsiteY4" fmla="*/ 5659171 h 5661167"/>
              <a:gd name="connsiteX5" fmla="*/ 0 w 7028123"/>
              <a:gd name="connsiteY5" fmla="*/ 5661167 h 5661167"/>
              <a:gd name="connsiteX6" fmla="*/ 14176 w 7028123"/>
              <a:gd name="connsiteY6" fmla="*/ 1139843 h 5661167"/>
              <a:gd name="connsiteX0" fmla="*/ 14176 w 7008863"/>
              <a:gd name="connsiteY0" fmla="*/ 1139843 h 5661167"/>
              <a:gd name="connsiteX1" fmla="*/ 1195932 w 7008863"/>
              <a:gd name="connsiteY1" fmla="*/ 617 h 5661167"/>
              <a:gd name="connsiteX2" fmla="*/ 5775480 w 7008863"/>
              <a:gd name="connsiteY2" fmla="*/ 617 h 5661167"/>
              <a:gd name="connsiteX3" fmla="*/ 6985593 w 7008863"/>
              <a:gd name="connsiteY3" fmla="*/ 1125667 h 5661167"/>
              <a:gd name="connsiteX4" fmla="*/ 7008863 w 7008863"/>
              <a:gd name="connsiteY4" fmla="*/ 5659171 h 5661167"/>
              <a:gd name="connsiteX5" fmla="*/ 0 w 7008863"/>
              <a:gd name="connsiteY5" fmla="*/ 5661167 h 5661167"/>
              <a:gd name="connsiteX6" fmla="*/ 14176 w 7008863"/>
              <a:gd name="connsiteY6" fmla="*/ 1139843 h 5661167"/>
              <a:gd name="connsiteX0" fmla="*/ 14176 w 7021035"/>
              <a:gd name="connsiteY0" fmla="*/ 1139843 h 5661167"/>
              <a:gd name="connsiteX1" fmla="*/ 1195932 w 7021035"/>
              <a:gd name="connsiteY1" fmla="*/ 617 h 5661167"/>
              <a:gd name="connsiteX2" fmla="*/ 5775480 w 7021035"/>
              <a:gd name="connsiteY2" fmla="*/ 617 h 5661167"/>
              <a:gd name="connsiteX3" fmla="*/ 7021035 w 7021035"/>
              <a:gd name="connsiteY3" fmla="*/ 1125667 h 5661167"/>
              <a:gd name="connsiteX4" fmla="*/ 7008863 w 7021035"/>
              <a:gd name="connsiteY4" fmla="*/ 5659171 h 5661167"/>
              <a:gd name="connsiteX5" fmla="*/ 0 w 7021035"/>
              <a:gd name="connsiteY5" fmla="*/ 5661167 h 5661167"/>
              <a:gd name="connsiteX6" fmla="*/ 14176 w 7021035"/>
              <a:gd name="connsiteY6" fmla="*/ 1139843 h 5661167"/>
              <a:gd name="connsiteX0" fmla="*/ 14176 w 7029101"/>
              <a:gd name="connsiteY0" fmla="*/ 1139843 h 5661167"/>
              <a:gd name="connsiteX1" fmla="*/ 1195932 w 7029101"/>
              <a:gd name="connsiteY1" fmla="*/ 617 h 5661167"/>
              <a:gd name="connsiteX2" fmla="*/ 5775480 w 7029101"/>
              <a:gd name="connsiteY2" fmla="*/ 617 h 5661167"/>
              <a:gd name="connsiteX3" fmla="*/ 7021035 w 7029101"/>
              <a:gd name="connsiteY3" fmla="*/ 1125667 h 5661167"/>
              <a:gd name="connsiteX4" fmla="*/ 7008863 w 7029101"/>
              <a:gd name="connsiteY4" fmla="*/ 5659171 h 5661167"/>
              <a:gd name="connsiteX5" fmla="*/ 0 w 7029101"/>
              <a:gd name="connsiteY5" fmla="*/ 5661167 h 5661167"/>
              <a:gd name="connsiteX6" fmla="*/ 14176 w 7029101"/>
              <a:gd name="connsiteY6" fmla="*/ 1139843 h 5661167"/>
              <a:gd name="connsiteX0" fmla="*/ 14176 w 7029101"/>
              <a:gd name="connsiteY0" fmla="*/ 1147369 h 5668693"/>
              <a:gd name="connsiteX1" fmla="*/ 1195932 w 7029101"/>
              <a:gd name="connsiteY1" fmla="*/ 8143 h 5668693"/>
              <a:gd name="connsiteX2" fmla="*/ 5775480 w 7029101"/>
              <a:gd name="connsiteY2" fmla="*/ 8143 h 5668693"/>
              <a:gd name="connsiteX3" fmla="*/ 7021035 w 7029101"/>
              <a:gd name="connsiteY3" fmla="*/ 1133193 h 5668693"/>
              <a:gd name="connsiteX4" fmla="*/ 7008863 w 7029101"/>
              <a:gd name="connsiteY4" fmla="*/ 5666697 h 5668693"/>
              <a:gd name="connsiteX5" fmla="*/ 0 w 7029101"/>
              <a:gd name="connsiteY5" fmla="*/ 5668693 h 5668693"/>
              <a:gd name="connsiteX6" fmla="*/ 14176 w 7029101"/>
              <a:gd name="connsiteY6" fmla="*/ 1147369 h 566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9101" h="5668693">
                <a:moveTo>
                  <a:pt x="14176" y="1147369"/>
                </a:moveTo>
                <a:cubicBezTo>
                  <a:pt x="14176" y="518192"/>
                  <a:pt x="-120820" y="-76918"/>
                  <a:pt x="1195932" y="8143"/>
                </a:cubicBezTo>
                <a:lnTo>
                  <a:pt x="5775480" y="8143"/>
                </a:lnTo>
                <a:cubicBezTo>
                  <a:pt x="7113494" y="64850"/>
                  <a:pt x="7042303" y="-169380"/>
                  <a:pt x="7021035" y="1133193"/>
                </a:cubicBezTo>
                <a:cubicBezTo>
                  <a:pt x="7016978" y="2644361"/>
                  <a:pt x="7012920" y="4155529"/>
                  <a:pt x="7008863" y="5666697"/>
                </a:cubicBezTo>
                <a:lnTo>
                  <a:pt x="0" y="5668693"/>
                </a:lnTo>
                <a:cubicBezTo>
                  <a:pt x="0" y="4149771"/>
                  <a:pt x="14176" y="2666291"/>
                  <a:pt x="14176" y="1147369"/>
                </a:cubicBezTo>
                <a:close/>
              </a:path>
            </a:pathLst>
          </a:custGeom>
          <a:solidFill>
            <a:srgbClr val="810A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CaixaDeTexto 1">
            <a:extLst>
              <a:ext uri="{FF2B5EF4-FFF2-40B4-BE49-F238E27FC236}">
                <a16:creationId xmlns:a16="http://schemas.microsoft.com/office/drawing/2014/main" id="{C93F40A3-8C3A-2BBC-1351-2D62FD68E9AB}"/>
              </a:ext>
            </a:extLst>
          </p:cNvPr>
          <p:cNvSpPr txBox="1"/>
          <p:nvPr/>
        </p:nvSpPr>
        <p:spPr>
          <a:xfrm>
            <a:off x="-87065" y="2850400"/>
            <a:ext cx="5668693" cy="2215991"/>
          </a:xfrm>
          <a:prstGeom prst="rect">
            <a:avLst/>
          </a:prstGeom>
          <a:noFill/>
        </p:spPr>
        <p:txBody>
          <a:bodyPr wrap="square" rtlCol="0">
            <a:spAutoFit/>
          </a:bodyPr>
          <a:lstStyle/>
          <a:p>
            <a:pPr algn="ctr"/>
            <a:r>
              <a:rPr lang="pt-BR" sz="13800" b="1" i="1" dirty="0">
                <a:solidFill>
                  <a:schemeClr val="bg1"/>
                </a:solidFill>
                <a:latin typeface="Okana Black Oblique" pitchFamily="2" charset="0"/>
              </a:rPr>
              <a:t>7</a:t>
            </a:r>
          </a:p>
        </p:txBody>
      </p:sp>
      <p:sp>
        <p:nvSpPr>
          <p:cNvPr id="8" name="Retângulo 7">
            <a:extLst>
              <a:ext uri="{FF2B5EF4-FFF2-40B4-BE49-F238E27FC236}">
                <a16:creationId xmlns:a16="http://schemas.microsoft.com/office/drawing/2014/main" id="{CA221341-A7C9-4D13-8EC4-20919D481043}"/>
              </a:ext>
            </a:extLst>
          </p:cNvPr>
          <p:cNvSpPr/>
          <p:nvPr/>
        </p:nvSpPr>
        <p:spPr>
          <a:xfrm>
            <a:off x="5581628" y="2591790"/>
            <a:ext cx="6610372" cy="1754326"/>
          </a:xfrm>
          <a:prstGeom prst="rect">
            <a:avLst/>
          </a:prstGeom>
          <a:noFill/>
        </p:spPr>
        <p:txBody>
          <a:bodyPr wrap="square" rtlCol="0">
            <a:spAutoFit/>
          </a:bodyPr>
          <a:lstStyle/>
          <a:p>
            <a:pPr algn="ctr"/>
            <a:r>
              <a:rPr lang="pt-BR" sz="5400" b="1" i="1" dirty="0">
                <a:solidFill>
                  <a:srgbClr val="810A83"/>
                </a:solidFill>
                <a:latin typeface="Times New Roman" panose="02020603050405020304" pitchFamily="18" charset="0"/>
                <a:cs typeface="Times New Roman" panose="02020603050405020304" pitchFamily="18" charset="0"/>
              </a:rPr>
              <a:t>Trabalhe com progressão.</a:t>
            </a:r>
          </a:p>
        </p:txBody>
      </p:sp>
    </p:spTree>
    <p:extLst>
      <p:ext uri="{BB962C8B-B14F-4D97-AF65-F5344CB8AC3E}">
        <p14:creationId xmlns:p14="http://schemas.microsoft.com/office/powerpoint/2010/main" val="2270170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Arredondado 3">
            <a:extLst>
              <a:ext uri="{FF2B5EF4-FFF2-40B4-BE49-F238E27FC236}">
                <a16:creationId xmlns:a16="http://schemas.microsoft.com/office/drawing/2014/main" id="{612722A9-2A68-9AE5-9E8B-AB494F8EFF87}"/>
              </a:ext>
            </a:extLst>
          </p:cNvPr>
          <p:cNvSpPr/>
          <p:nvPr/>
        </p:nvSpPr>
        <p:spPr>
          <a:xfrm rot="5400000">
            <a:off x="-767268" y="623497"/>
            <a:ext cx="7029101" cy="5668693"/>
          </a:xfrm>
          <a:custGeom>
            <a:avLst/>
            <a:gdLst>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0 w 6858000"/>
              <a:gd name="connsiteY7" fmla="*/ 5695992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595424 w 6858000"/>
              <a:gd name="connsiteY7" fmla="*/ 4512234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1 w 6858000"/>
              <a:gd name="connsiteY7" fmla="*/ 5589667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479468 w 6858000"/>
              <a:gd name="connsiteY6" fmla="*/ 5091478 h 6835218"/>
              <a:gd name="connsiteX7" fmla="*/ 1 w 6858000"/>
              <a:gd name="connsiteY7" fmla="*/ 5589667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777180 w 6858000"/>
              <a:gd name="connsiteY6" fmla="*/ 5665636 h 6835218"/>
              <a:gd name="connsiteX7" fmla="*/ 1 w 6858000"/>
              <a:gd name="connsiteY7" fmla="*/ 5589667 h 6835218"/>
              <a:gd name="connsiteX8" fmla="*/ 0 w 6858000"/>
              <a:gd name="connsiteY8" fmla="*/ 1139226 h 6835218"/>
              <a:gd name="connsiteX0" fmla="*/ 0 w 6867302"/>
              <a:gd name="connsiteY0" fmla="*/ 1139226 h 6112947"/>
              <a:gd name="connsiteX1" fmla="*/ 1139226 w 6867302"/>
              <a:gd name="connsiteY1" fmla="*/ 0 h 6112947"/>
              <a:gd name="connsiteX2" fmla="*/ 5718774 w 6867302"/>
              <a:gd name="connsiteY2" fmla="*/ 0 h 6112947"/>
              <a:gd name="connsiteX3" fmla="*/ 6858000 w 6867302"/>
              <a:gd name="connsiteY3" fmla="*/ 1139226 h 6112947"/>
              <a:gd name="connsiteX4" fmla="*/ 6858000 w 6867302"/>
              <a:gd name="connsiteY4" fmla="*/ 5695992 h 6112947"/>
              <a:gd name="connsiteX5" fmla="*/ 6349639 w 6867302"/>
              <a:gd name="connsiteY5" fmla="*/ 6055497 h 6112947"/>
              <a:gd name="connsiteX6" fmla="*/ 1777180 w 6867302"/>
              <a:gd name="connsiteY6" fmla="*/ 5665636 h 6112947"/>
              <a:gd name="connsiteX7" fmla="*/ 1 w 6867302"/>
              <a:gd name="connsiteY7" fmla="*/ 5589667 h 6112947"/>
              <a:gd name="connsiteX8" fmla="*/ 0 w 6867302"/>
              <a:gd name="connsiteY8" fmla="*/ 1139226 h 6112947"/>
              <a:gd name="connsiteX0" fmla="*/ 4126 w 6871428"/>
              <a:gd name="connsiteY0" fmla="*/ 1139843 h 6113564"/>
              <a:gd name="connsiteX1" fmla="*/ 1143352 w 6871428"/>
              <a:gd name="connsiteY1" fmla="*/ 617 h 6113564"/>
              <a:gd name="connsiteX2" fmla="*/ 5722900 w 6871428"/>
              <a:gd name="connsiteY2" fmla="*/ 617 h 6113564"/>
              <a:gd name="connsiteX3" fmla="*/ 6862126 w 6871428"/>
              <a:gd name="connsiteY3" fmla="*/ 1139843 h 6113564"/>
              <a:gd name="connsiteX4" fmla="*/ 6862126 w 6871428"/>
              <a:gd name="connsiteY4" fmla="*/ 5696609 h 6113564"/>
              <a:gd name="connsiteX5" fmla="*/ 6353765 w 6871428"/>
              <a:gd name="connsiteY5" fmla="*/ 6056114 h 6113564"/>
              <a:gd name="connsiteX6" fmla="*/ 1781306 w 6871428"/>
              <a:gd name="connsiteY6" fmla="*/ 5666253 h 6113564"/>
              <a:gd name="connsiteX7" fmla="*/ 4127 w 6871428"/>
              <a:gd name="connsiteY7" fmla="*/ 5590284 h 6113564"/>
              <a:gd name="connsiteX8" fmla="*/ 4126 w 6871428"/>
              <a:gd name="connsiteY8" fmla="*/ 1139843 h 6113564"/>
              <a:gd name="connsiteX0" fmla="*/ 4126 w 6872557"/>
              <a:gd name="connsiteY0" fmla="*/ 1139843 h 6113564"/>
              <a:gd name="connsiteX1" fmla="*/ 1143352 w 6872557"/>
              <a:gd name="connsiteY1" fmla="*/ 617 h 6113564"/>
              <a:gd name="connsiteX2" fmla="*/ 5722900 w 6872557"/>
              <a:gd name="connsiteY2" fmla="*/ 617 h 6113564"/>
              <a:gd name="connsiteX3" fmla="*/ 6862126 w 6872557"/>
              <a:gd name="connsiteY3" fmla="*/ 1139843 h 6113564"/>
              <a:gd name="connsiteX4" fmla="*/ 6862126 w 6872557"/>
              <a:gd name="connsiteY4" fmla="*/ 5696609 h 6113564"/>
              <a:gd name="connsiteX5" fmla="*/ 6353765 w 6872557"/>
              <a:gd name="connsiteY5" fmla="*/ 6056114 h 6113564"/>
              <a:gd name="connsiteX6" fmla="*/ 1781306 w 6872557"/>
              <a:gd name="connsiteY6" fmla="*/ 5666253 h 6113564"/>
              <a:gd name="connsiteX7" fmla="*/ 4127 w 6872557"/>
              <a:gd name="connsiteY7" fmla="*/ 5590284 h 6113564"/>
              <a:gd name="connsiteX8" fmla="*/ 4126 w 6872557"/>
              <a:gd name="connsiteY8" fmla="*/ 1139843 h 611356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862126 w 6872557"/>
              <a:gd name="connsiteY4" fmla="*/ 5696609 h 6056114"/>
              <a:gd name="connsiteX5" fmla="*/ 6353765 w 6872557"/>
              <a:gd name="connsiteY5" fmla="*/ 6056114 h 6056114"/>
              <a:gd name="connsiteX6" fmla="*/ 1781306 w 6872557"/>
              <a:gd name="connsiteY6" fmla="*/ 5666253 h 6056114"/>
              <a:gd name="connsiteX7" fmla="*/ 4127 w 6872557"/>
              <a:gd name="connsiteY7" fmla="*/ 5590284 h 6056114"/>
              <a:gd name="connsiteX8" fmla="*/ 4126 w 6872557"/>
              <a:gd name="connsiteY8" fmla="*/ 1139843 h 605611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259617 w 6872557"/>
              <a:gd name="connsiteY4" fmla="*/ 4590823 h 6056114"/>
              <a:gd name="connsiteX5" fmla="*/ 6353765 w 6872557"/>
              <a:gd name="connsiteY5" fmla="*/ 6056114 h 6056114"/>
              <a:gd name="connsiteX6" fmla="*/ 1781306 w 6872557"/>
              <a:gd name="connsiteY6" fmla="*/ 5666253 h 6056114"/>
              <a:gd name="connsiteX7" fmla="*/ 4127 w 6872557"/>
              <a:gd name="connsiteY7" fmla="*/ 5590284 h 6056114"/>
              <a:gd name="connsiteX8" fmla="*/ 4126 w 6872557"/>
              <a:gd name="connsiteY8" fmla="*/ 1139843 h 605611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353765 w 6872557"/>
              <a:gd name="connsiteY4" fmla="*/ 6056114 h 6056114"/>
              <a:gd name="connsiteX5" fmla="*/ 1781306 w 6872557"/>
              <a:gd name="connsiteY5" fmla="*/ 5666253 h 6056114"/>
              <a:gd name="connsiteX6" fmla="*/ 4127 w 6872557"/>
              <a:gd name="connsiteY6" fmla="*/ 5590284 h 6056114"/>
              <a:gd name="connsiteX7" fmla="*/ 4126 w 6872557"/>
              <a:gd name="connsiteY7" fmla="*/ 1139843 h 6056114"/>
              <a:gd name="connsiteX0" fmla="*/ 4126 w 6899573"/>
              <a:gd name="connsiteY0" fmla="*/ 1139843 h 5891070"/>
              <a:gd name="connsiteX1" fmla="*/ 1143352 w 6899573"/>
              <a:gd name="connsiteY1" fmla="*/ 617 h 5891070"/>
              <a:gd name="connsiteX2" fmla="*/ 5722900 w 6899573"/>
              <a:gd name="connsiteY2" fmla="*/ 617 h 5891070"/>
              <a:gd name="connsiteX3" fmla="*/ 6862126 w 6899573"/>
              <a:gd name="connsiteY3" fmla="*/ 1139843 h 5891070"/>
              <a:gd name="connsiteX4" fmla="*/ 6899573 w 6899573"/>
              <a:gd name="connsiteY4" fmla="*/ 5652080 h 5891070"/>
              <a:gd name="connsiteX5" fmla="*/ 1781306 w 6899573"/>
              <a:gd name="connsiteY5" fmla="*/ 5666253 h 5891070"/>
              <a:gd name="connsiteX6" fmla="*/ 4127 w 6899573"/>
              <a:gd name="connsiteY6" fmla="*/ 5590284 h 5891070"/>
              <a:gd name="connsiteX7" fmla="*/ 4126 w 6899573"/>
              <a:gd name="connsiteY7" fmla="*/ 1139843 h 5891070"/>
              <a:gd name="connsiteX0" fmla="*/ 4126 w 6923195"/>
              <a:gd name="connsiteY0" fmla="*/ 1139843 h 5891070"/>
              <a:gd name="connsiteX1" fmla="*/ 1143352 w 6923195"/>
              <a:gd name="connsiteY1" fmla="*/ 617 h 5891070"/>
              <a:gd name="connsiteX2" fmla="*/ 5722900 w 6923195"/>
              <a:gd name="connsiteY2" fmla="*/ 617 h 5891070"/>
              <a:gd name="connsiteX3" fmla="*/ 6918836 w 6923195"/>
              <a:gd name="connsiteY3" fmla="*/ 1146932 h 5891070"/>
              <a:gd name="connsiteX4" fmla="*/ 6899573 w 6923195"/>
              <a:gd name="connsiteY4" fmla="*/ 5652080 h 5891070"/>
              <a:gd name="connsiteX5" fmla="*/ 1781306 w 6923195"/>
              <a:gd name="connsiteY5" fmla="*/ 5666253 h 5891070"/>
              <a:gd name="connsiteX6" fmla="*/ 4127 w 6923195"/>
              <a:gd name="connsiteY6" fmla="*/ 5590284 h 5891070"/>
              <a:gd name="connsiteX7" fmla="*/ 4126 w 6923195"/>
              <a:gd name="connsiteY7" fmla="*/ 1139843 h 5891070"/>
              <a:gd name="connsiteX0" fmla="*/ 4126 w 6918836"/>
              <a:gd name="connsiteY0" fmla="*/ 1139843 h 5891070"/>
              <a:gd name="connsiteX1" fmla="*/ 1143352 w 6918836"/>
              <a:gd name="connsiteY1" fmla="*/ 617 h 5891070"/>
              <a:gd name="connsiteX2" fmla="*/ 5722900 w 6918836"/>
              <a:gd name="connsiteY2" fmla="*/ 617 h 5891070"/>
              <a:gd name="connsiteX3" fmla="*/ 6918836 w 6918836"/>
              <a:gd name="connsiteY3" fmla="*/ 1146932 h 5891070"/>
              <a:gd name="connsiteX4" fmla="*/ 6899573 w 6918836"/>
              <a:gd name="connsiteY4" fmla="*/ 5652080 h 5891070"/>
              <a:gd name="connsiteX5" fmla="*/ 1781306 w 6918836"/>
              <a:gd name="connsiteY5" fmla="*/ 5666253 h 5891070"/>
              <a:gd name="connsiteX6" fmla="*/ 4127 w 6918836"/>
              <a:gd name="connsiteY6" fmla="*/ 5590284 h 5891070"/>
              <a:gd name="connsiteX7" fmla="*/ 4126 w 6918836"/>
              <a:gd name="connsiteY7" fmla="*/ 1139843 h 5891070"/>
              <a:gd name="connsiteX0" fmla="*/ 4126 w 6918836"/>
              <a:gd name="connsiteY0" fmla="*/ 1139843 h 5652080"/>
              <a:gd name="connsiteX1" fmla="*/ 1143352 w 6918836"/>
              <a:gd name="connsiteY1" fmla="*/ 617 h 5652080"/>
              <a:gd name="connsiteX2" fmla="*/ 5722900 w 6918836"/>
              <a:gd name="connsiteY2" fmla="*/ 617 h 5652080"/>
              <a:gd name="connsiteX3" fmla="*/ 6918836 w 6918836"/>
              <a:gd name="connsiteY3" fmla="*/ 1146932 h 5652080"/>
              <a:gd name="connsiteX4" fmla="*/ 6899573 w 6918836"/>
              <a:gd name="connsiteY4" fmla="*/ 5652080 h 5652080"/>
              <a:gd name="connsiteX5" fmla="*/ 4127 w 6918836"/>
              <a:gd name="connsiteY5" fmla="*/ 5590284 h 5652080"/>
              <a:gd name="connsiteX6" fmla="*/ 4126 w 6918836"/>
              <a:gd name="connsiteY6" fmla="*/ 1139843 h 5652080"/>
              <a:gd name="connsiteX0" fmla="*/ 4126 w 6918836"/>
              <a:gd name="connsiteY0" fmla="*/ 1139843 h 5661167"/>
              <a:gd name="connsiteX1" fmla="*/ 1143352 w 6918836"/>
              <a:gd name="connsiteY1" fmla="*/ 617 h 5661167"/>
              <a:gd name="connsiteX2" fmla="*/ 5722900 w 6918836"/>
              <a:gd name="connsiteY2" fmla="*/ 617 h 5661167"/>
              <a:gd name="connsiteX3" fmla="*/ 6918836 w 6918836"/>
              <a:gd name="connsiteY3" fmla="*/ 1146932 h 5661167"/>
              <a:gd name="connsiteX4" fmla="*/ 6899573 w 6918836"/>
              <a:gd name="connsiteY4" fmla="*/ 5652080 h 5661167"/>
              <a:gd name="connsiteX5" fmla="*/ 18304 w 6918836"/>
              <a:gd name="connsiteY5" fmla="*/ 5661167 h 5661167"/>
              <a:gd name="connsiteX6" fmla="*/ 4126 w 6918836"/>
              <a:gd name="connsiteY6" fmla="*/ 1139843 h 5661167"/>
              <a:gd name="connsiteX0" fmla="*/ 1485 w 6958725"/>
              <a:gd name="connsiteY0" fmla="*/ 1139843 h 5661167"/>
              <a:gd name="connsiteX1" fmla="*/ 1183241 w 6958725"/>
              <a:gd name="connsiteY1" fmla="*/ 617 h 5661167"/>
              <a:gd name="connsiteX2" fmla="*/ 5762789 w 6958725"/>
              <a:gd name="connsiteY2" fmla="*/ 617 h 5661167"/>
              <a:gd name="connsiteX3" fmla="*/ 6958725 w 6958725"/>
              <a:gd name="connsiteY3" fmla="*/ 1146932 h 5661167"/>
              <a:gd name="connsiteX4" fmla="*/ 6939462 w 6958725"/>
              <a:gd name="connsiteY4" fmla="*/ 5652080 h 5661167"/>
              <a:gd name="connsiteX5" fmla="*/ 58193 w 6958725"/>
              <a:gd name="connsiteY5" fmla="*/ 5661167 h 5661167"/>
              <a:gd name="connsiteX6" fmla="*/ 1485 w 6958725"/>
              <a:gd name="connsiteY6" fmla="*/ 1139843 h 5661167"/>
              <a:gd name="connsiteX0" fmla="*/ 14176 w 6971416"/>
              <a:gd name="connsiteY0" fmla="*/ 1139843 h 5661167"/>
              <a:gd name="connsiteX1" fmla="*/ 1195932 w 6971416"/>
              <a:gd name="connsiteY1" fmla="*/ 617 h 5661167"/>
              <a:gd name="connsiteX2" fmla="*/ 5775480 w 6971416"/>
              <a:gd name="connsiteY2" fmla="*/ 617 h 5661167"/>
              <a:gd name="connsiteX3" fmla="*/ 6971416 w 6971416"/>
              <a:gd name="connsiteY3" fmla="*/ 1146932 h 5661167"/>
              <a:gd name="connsiteX4" fmla="*/ 6952153 w 6971416"/>
              <a:gd name="connsiteY4" fmla="*/ 5652080 h 5661167"/>
              <a:gd name="connsiteX5" fmla="*/ 0 w 6971416"/>
              <a:gd name="connsiteY5" fmla="*/ 5661167 h 5661167"/>
              <a:gd name="connsiteX6" fmla="*/ 14176 w 6971416"/>
              <a:gd name="connsiteY6" fmla="*/ 1139843 h 5661167"/>
              <a:gd name="connsiteX0" fmla="*/ 14176 w 7008863"/>
              <a:gd name="connsiteY0" fmla="*/ 1139843 h 5661167"/>
              <a:gd name="connsiteX1" fmla="*/ 1195932 w 7008863"/>
              <a:gd name="connsiteY1" fmla="*/ 617 h 5661167"/>
              <a:gd name="connsiteX2" fmla="*/ 5775480 w 7008863"/>
              <a:gd name="connsiteY2" fmla="*/ 617 h 5661167"/>
              <a:gd name="connsiteX3" fmla="*/ 6971416 w 7008863"/>
              <a:gd name="connsiteY3" fmla="*/ 1146932 h 5661167"/>
              <a:gd name="connsiteX4" fmla="*/ 7008863 w 7008863"/>
              <a:gd name="connsiteY4" fmla="*/ 5659171 h 5661167"/>
              <a:gd name="connsiteX5" fmla="*/ 0 w 7008863"/>
              <a:gd name="connsiteY5" fmla="*/ 5661167 h 5661167"/>
              <a:gd name="connsiteX6" fmla="*/ 14176 w 7008863"/>
              <a:gd name="connsiteY6" fmla="*/ 1139843 h 5661167"/>
              <a:gd name="connsiteX0" fmla="*/ 14176 w 7028123"/>
              <a:gd name="connsiteY0" fmla="*/ 1139843 h 5661167"/>
              <a:gd name="connsiteX1" fmla="*/ 1195932 w 7028123"/>
              <a:gd name="connsiteY1" fmla="*/ 617 h 5661167"/>
              <a:gd name="connsiteX2" fmla="*/ 5775480 w 7028123"/>
              <a:gd name="connsiteY2" fmla="*/ 617 h 5661167"/>
              <a:gd name="connsiteX3" fmla="*/ 7028123 w 7028123"/>
              <a:gd name="connsiteY3" fmla="*/ 1132755 h 5661167"/>
              <a:gd name="connsiteX4" fmla="*/ 7008863 w 7028123"/>
              <a:gd name="connsiteY4" fmla="*/ 5659171 h 5661167"/>
              <a:gd name="connsiteX5" fmla="*/ 0 w 7028123"/>
              <a:gd name="connsiteY5" fmla="*/ 5661167 h 5661167"/>
              <a:gd name="connsiteX6" fmla="*/ 14176 w 7028123"/>
              <a:gd name="connsiteY6" fmla="*/ 1139843 h 5661167"/>
              <a:gd name="connsiteX0" fmla="*/ 14176 w 7008863"/>
              <a:gd name="connsiteY0" fmla="*/ 1139843 h 5661167"/>
              <a:gd name="connsiteX1" fmla="*/ 1195932 w 7008863"/>
              <a:gd name="connsiteY1" fmla="*/ 617 h 5661167"/>
              <a:gd name="connsiteX2" fmla="*/ 5775480 w 7008863"/>
              <a:gd name="connsiteY2" fmla="*/ 617 h 5661167"/>
              <a:gd name="connsiteX3" fmla="*/ 6985593 w 7008863"/>
              <a:gd name="connsiteY3" fmla="*/ 1125667 h 5661167"/>
              <a:gd name="connsiteX4" fmla="*/ 7008863 w 7008863"/>
              <a:gd name="connsiteY4" fmla="*/ 5659171 h 5661167"/>
              <a:gd name="connsiteX5" fmla="*/ 0 w 7008863"/>
              <a:gd name="connsiteY5" fmla="*/ 5661167 h 5661167"/>
              <a:gd name="connsiteX6" fmla="*/ 14176 w 7008863"/>
              <a:gd name="connsiteY6" fmla="*/ 1139843 h 5661167"/>
              <a:gd name="connsiteX0" fmla="*/ 14176 w 7021035"/>
              <a:gd name="connsiteY0" fmla="*/ 1139843 h 5661167"/>
              <a:gd name="connsiteX1" fmla="*/ 1195932 w 7021035"/>
              <a:gd name="connsiteY1" fmla="*/ 617 h 5661167"/>
              <a:gd name="connsiteX2" fmla="*/ 5775480 w 7021035"/>
              <a:gd name="connsiteY2" fmla="*/ 617 h 5661167"/>
              <a:gd name="connsiteX3" fmla="*/ 7021035 w 7021035"/>
              <a:gd name="connsiteY3" fmla="*/ 1125667 h 5661167"/>
              <a:gd name="connsiteX4" fmla="*/ 7008863 w 7021035"/>
              <a:gd name="connsiteY4" fmla="*/ 5659171 h 5661167"/>
              <a:gd name="connsiteX5" fmla="*/ 0 w 7021035"/>
              <a:gd name="connsiteY5" fmla="*/ 5661167 h 5661167"/>
              <a:gd name="connsiteX6" fmla="*/ 14176 w 7021035"/>
              <a:gd name="connsiteY6" fmla="*/ 1139843 h 5661167"/>
              <a:gd name="connsiteX0" fmla="*/ 14176 w 7029101"/>
              <a:gd name="connsiteY0" fmla="*/ 1139843 h 5661167"/>
              <a:gd name="connsiteX1" fmla="*/ 1195932 w 7029101"/>
              <a:gd name="connsiteY1" fmla="*/ 617 h 5661167"/>
              <a:gd name="connsiteX2" fmla="*/ 5775480 w 7029101"/>
              <a:gd name="connsiteY2" fmla="*/ 617 h 5661167"/>
              <a:gd name="connsiteX3" fmla="*/ 7021035 w 7029101"/>
              <a:gd name="connsiteY3" fmla="*/ 1125667 h 5661167"/>
              <a:gd name="connsiteX4" fmla="*/ 7008863 w 7029101"/>
              <a:gd name="connsiteY4" fmla="*/ 5659171 h 5661167"/>
              <a:gd name="connsiteX5" fmla="*/ 0 w 7029101"/>
              <a:gd name="connsiteY5" fmla="*/ 5661167 h 5661167"/>
              <a:gd name="connsiteX6" fmla="*/ 14176 w 7029101"/>
              <a:gd name="connsiteY6" fmla="*/ 1139843 h 5661167"/>
              <a:gd name="connsiteX0" fmla="*/ 14176 w 7029101"/>
              <a:gd name="connsiteY0" fmla="*/ 1147369 h 5668693"/>
              <a:gd name="connsiteX1" fmla="*/ 1195932 w 7029101"/>
              <a:gd name="connsiteY1" fmla="*/ 8143 h 5668693"/>
              <a:gd name="connsiteX2" fmla="*/ 5775480 w 7029101"/>
              <a:gd name="connsiteY2" fmla="*/ 8143 h 5668693"/>
              <a:gd name="connsiteX3" fmla="*/ 7021035 w 7029101"/>
              <a:gd name="connsiteY3" fmla="*/ 1133193 h 5668693"/>
              <a:gd name="connsiteX4" fmla="*/ 7008863 w 7029101"/>
              <a:gd name="connsiteY4" fmla="*/ 5666697 h 5668693"/>
              <a:gd name="connsiteX5" fmla="*/ 0 w 7029101"/>
              <a:gd name="connsiteY5" fmla="*/ 5668693 h 5668693"/>
              <a:gd name="connsiteX6" fmla="*/ 14176 w 7029101"/>
              <a:gd name="connsiteY6" fmla="*/ 1147369 h 566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9101" h="5668693">
                <a:moveTo>
                  <a:pt x="14176" y="1147369"/>
                </a:moveTo>
                <a:cubicBezTo>
                  <a:pt x="14176" y="518192"/>
                  <a:pt x="-120820" y="-76918"/>
                  <a:pt x="1195932" y="8143"/>
                </a:cubicBezTo>
                <a:lnTo>
                  <a:pt x="5775480" y="8143"/>
                </a:lnTo>
                <a:cubicBezTo>
                  <a:pt x="7113494" y="64850"/>
                  <a:pt x="7042303" y="-169380"/>
                  <a:pt x="7021035" y="1133193"/>
                </a:cubicBezTo>
                <a:cubicBezTo>
                  <a:pt x="7016978" y="2644361"/>
                  <a:pt x="7012920" y="4155529"/>
                  <a:pt x="7008863" y="5666697"/>
                </a:cubicBezTo>
                <a:lnTo>
                  <a:pt x="0" y="5668693"/>
                </a:lnTo>
                <a:cubicBezTo>
                  <a:pt x="0" y="4149771"/>
                  <a:pt x="14176" y="2666291"/>
                  <a:pt x="14176" y="1147369"/>
                </a:cubicBezTo>
                <a:close/>
              </a:path>
            </a:pathLst>
          </a:custGeom>
          <a:solidFill>
            <a:srgbClr val="810A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CaixaDeTexto 1">
            <a:extLst>
              <a:ext uri="{FF2B5EF4-FFF2-40B4-BE49-F238E27FC236}">
                <a16:creationId xmlns:a16="http://schemas.microsoft.com/office/drawing/2014/main" id="{C93F40A3-8C3A-2BBC-1351-2D62FD68E9AB}"/>
              </a:ext>
            </a:extLst>
          </p:cNvPr>
          <p:cNvSpPr txBox="1"/>
          <p:nvPr/>
        </p:nvSpPr>
        <p:spPr>
          <a:xfrm>
            <a:off x="-87065" y="2850400"/>
            <a:ext cx="5668693" cy="2215991"/>
          </a:xfrm>
          <a:prstGeom prst="rect">
            <a:avLst/>
          </a:prstGeom>
          <a:noFill/>
        </p:spPr>
        <p:txBody>
          <a:bodyPr wrap="square" rtlCol="0">
            <a:spAutoFit/>
          </a:bodyPr>
          <a:lstStyle/>
          <a:p>
            <a:pPr algn="ctr"/>
            <a:r>
              <a:rPr lang="pt-BR" sz="13800" b="1" i="1" dirty="0">
                <a:solidFill>
                  <a:schemeClr val="bg1"/>
                </a:solidFill>
                <a:latin typeface="Okana Black Oblique" pitchFamily="2" charset="0"/>
              </a:rPr>
              <a:t>8</a:t>
            </a:r>
          </a:p>
        </p:txBody>
      </p:sp>
      <p:sp>
        <p:nvSpPr>
          <p:cNvPr id="8" name="Retângulo 7">
            <a:extLst>
              <a:ext uri="{FF2B5EF4-FFF2-40B4-BE49-F238E27FC236}">
                <a16:creationId xmlns:a16="http://schemas.microsoft.com/office/drawing/2014/main" id="{CA221341-A7C9-4D13-8EC4-20919D481043}"/>
              </a:ext>
            </a:extLst>
          </p:cNvPr>
          <p:cNvSpPr/>
          <p:nvPr/>
        </p:nvSpPr>
        <p:spPr>
          <a:xfrm>
            <a:off x="5581628" y="1638572"/>
            <a:ext cx="6610372" cy="3416320"/>
          </a:xfrm>
          <a:prstGeom prst="rect">
            <a:avLst/>
          </a:prstGeom>
          <a:noFill/>
        </p:spPr>
        <p:txBody>
          <a:bodyPr wrap="square" rtlCol="0">
            <a:spAutoFit/>
          </a:bodyPr>
          <a:lstStyle/>
          <a:p>
            <a:pPr algn="ctr"/>
            <a:r>
              <a:rPr lang="pt-BR" sz="5400" b="1" i="1" dirty="0">
                <a:solidFill>
                  <a:srgbClr val="810A83"/>
                </a:solidFill>
                <a:latin typeface="Times New Roman" panose="02020603050405020304" pitchFamily="18" charset="0"/>
                <a:cs typeface="Times New Roman" panose="02020603050405020304" pitchFamily="18" charset="0"/>
              </a:rPr>
              <a:t>Prescreva o treino para seus atletas ao invés de encaixar seus atletas no treino.</a:t>
            </a:r>
          </a:p>
        </p:txBody>
      </p:sp>
    </p:spTree>
    <p:extLst>
      <p:ext uri="{BB962C8B-B14F-4D97-AF65-F5344CB8AC3E}">
        <p14:creationId xmlns:p14="http://schemas.microsoft.com/office/powerpoint/2010/main" val="1430805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Arredondado 3">
            <a:extLst>
              <a:ext uri="{FF2B5EF4-FFF2-40B4-BE49-F238E27FC236}">
                <a16:creationId xmlns:a16="http://schemas.microsoft.com/office/drawing/2014/main" id="{612722A9-2A68-9AE5-9E8B-AB494F8EFF87}"/>
              </a:ext>
            </a:extLst>
          </p:cNvPr>
          <p:cNvSpPr/>
          <p:nvPr/>
        </p:nvSpPr>
        <p:spPr>
          <a:xfrm rot="5400000">
            <a:off x="-767268" y="623497"/>
            <a:ext cx="7029101" cy="5668693"/>
          </a:xfrm>
          <a:custGeom>
            <a:avLst/>
            <a:gdLst>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0 w 6858000"/>
              <a:gd name="connsiteY7" fmla="*/ 5695992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595424 w 6858000"/>
              <a:gd name="connsiteY7" fmla="*/ 4512234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1 w 6858000"/>
              <a:gd name="connsiteY7" fmla="*/ 5589667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479468 w 6858000"/>
              <a:gd name="connsiteY6" fmla="*/ 5091478 h 6835218"/>
              <a:gd name="connsiteX7" fmla="*/ 1 w 6858000"/>
              <a:gd name="connsiteY7" fmla="*/ 5589667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777180 w 6858000"/>
              <a:gd name="connsiteY6" fmla="*/ 5665636 h 6835218"/>
              <a:gd name="connsiteX7" fmla="*/ 1 w 6858000"/>
              <a:gd name="connsiteY7" fmla="*/ 5589667 h 6835218"/>
              <a:gd name="connsiteX8" fmla="*/ 0 w 6858000"/>
              <a:gd name="connsiteY8" fmla="*/ 1139226 h 6835218"/>
              <a:gd name="connsiteX0" fmla="*/ 0 w 6867302"/>
              <a:gd name="connsiteY0" fmla="*/ 1139226 h 6112947"/>
              <a:gd name="connsiteX1" fmla="*/ 1139226 w 6867302"/>
              <a:gd name="connsiteY1" fmla="*/ 0 h 6112947"/>
              <a:gd name="connsiteX2" fmla="*/ 5718774 w 6867302"/>
              <a:gd name="connsiteY2" fmla="*/ 0 h 6112947"/>
              <a:gd name="connsiteX3" fmla="*/ 6858000 w 6867302"/>
              <a:gd name="connsiteY3" fmla="*/ 1139226 h 6112947"/>
              <a:gd name="connsiteX4" fmla="*/ 6858000 w 6867302"/>
              <a:gd name="connsiteY4" fmla="*/ 5695992 h 6112947"/>
              <a:gd name="connsiteX5" fmla="*/ 6349639 w 6867302"/>
              <a:gd name="connsiteY5" fmla="*/ 6055497 h 6112947"/>
              <a:gd name="connsiteX6" fmla="*/ 1777180 w 6867302"/>
              <a:gd name="connsiteY6" fmla="*/ 5665636 h 6112947"/>
              <a:gd name="connsiteX7" fmla="*/ 1 w 6867302"/>
              <a:gd name="connsiteY7" fmla="*/ 5589667 h 6112947"/>
              <a:gd name="connsiteX8" fmla="*/ 0 w 6867302"/>
              <a:gd name="connsiteY8" fmla="*/ 1139226 h 6112947"/>
              <a:gd name="connsiteX0" fmla="*/ 4126 w 6871428"/>
              <a:gd name="connsiteY0" fmla="*/ 1139843 h 6113564"/>
              <a:gd name="connsiteX1" fmla="*/ 1143352 w 6871428"/>
              <a:gd name="connsiteY1" fmla="*/ 617 h 6113564"/>
              <a:gd name="connsiteX2" fmla="*/ 5722900 w 6871428"/>
              <a:gd name="connsiteY2" fmla="*/ 617 h 6113564"/>
              <a:gd name="connsiteX3" fmla="*/ 6862126 w 6871428"/>
              <a:gd name="connsiteY3" fmla="*/ 1139843 h 6113564"/>
              <a:gd name="connsiteX4" fmla="*/ 6862126 w 6871428"/>
              <a:gd name="connsiteY4" fmla="*/ 5696609 h 6113564"/>
              <a:gd name="connsiteX5" fmla="*/ 6353765 w 6871428"/>
              <a:gd name="connsiteY5" fmla="*/ 6056114 h 6113564"/>
              <a:gd name="connsiteX6" fmla="*/ 1781306 w 6871428"/>
              <a:gd name="connsiteY6" fmla="*/ 5666253 h 6113564"/>
              <a:gd name="connsiteX7" fmla="*/ 4127 w 6871428"/>
              <a:gd name="connsiteY7" fmla="*/ 5590284 h 6113564"/>
              <a:gd name="connsiteX8" fmla="*/ 4126 w 6871428"/>
              <a:gd name="connsiteY8" fmla="*/ 1139843 h 6113564"/>
              <a:gd name="connsiteX0" fmla="*/ 4126 w 6872557"/>
              <a:gd name="connsiteY0" fmla="*/ 1139843 h 6113564"/>
              <a:gd name="connsiteX1" fmla="*/ 1143352 w 6872557"/>
              <a:gd name="connsiteY1" fmla="*/ 617 h 6113564"/>
              <a:gd name="connsiteX2" fmla="*/ 5722900 w 6872557"/>
              <a:gd name="connsiteY2" fmla="*/ 617 h 6113564"/>
              <a:gd name="connsiteX3" fmla="*/ 6862126 w 6872557"/>
              <a:gd name="connsiteY3" fmla="*/ 1139843 h 6113564"/>
              <a:gd name="connsiteX4" fmla="*/ 6862126 w 6872557"/>
              <a:gd name="connsiteY4" fmla="*/ 5696609 h 6113564"/>
              <a:gd name="connsiteX5" fmla="*/ 6353765 w 6872557"/>
              <a:gd name="connsiteY5" fmla="*/ 6056114 h 6113564"/>
              <a:gd name="connsiteX6" fmla="*/ 1781306 w 6872557"/>
              <a:gd name="connsiteY6" fmla="*/ 5666253 h 6113564"/>
              <a:gd name="connsiteX7" fmla="*/ 4127 w 6872557"/>
              <a:gd name="connsiteY7" fmla="*/ 5590284 h 6113564"/>
              <a:gd name="connsiteX8" fmla="*/ 4126 w 6872557"/>
              <a:gd name="connsiteY8" fmla="*/ 1139843 h 611356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862126 w 6872557"/>
              <a:gd name="connsiteY4" fmla="*/ 5696609 h 6056114"/>
              <a:gd name="connsiteX5" fmla="*/ 6353765 w 6872557"/>
              <a:gd name="connsiteY5" fmla="*/ 6056114 h 6056114"/>
              <a:gd name="connsiteX6" fmla="*/ 1781306 w 6872557"/>
              <a:gd name="connsiteY6" fmla="*/ 5666253 h 6056114"/>
              <a:gd name="connsiteX7" fmla="*/ 4127 w 6872557"/>
              <a:gd name="connsiteY7" fmla="*/ 5590284 h 6056114"/>
              <a:gd name="connsiteX8" fmla="*/ 4126 w 6872557"/>
              <a:gd name="connsiteY8" fmla="*/ 1139843 h 605611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259617 w 6872557"/>
              <a:gd name="connsiteY4" fmla="*/ 4590823 h 6056114"/>
              <a:gd name="connsiteX5" fmla="*/ 6353765 w 6872557"/>
              <a:gd name="connsiteY5" fmla="*/ 6056114 h 6056114"/>
              <a:gd name="connsiteX6" fmla="*/ 1781306 w 6872557"/>
              <a:gd name="connsiteY6" fmla="*/ 5666253 h 6056114"/>
              <a:gd name="connsiteX7" fmla="*/ 4127 w 6872557"/>
              <a:gd name="connsiteY7" fmla="*/ 5590284 h 6056114"/>
              <a:gd name="connsiteX8" fmla="*/ 4126 w 6872557"/>
              <a:gd name="connsiteY8" fmla="*/ 1139843 h 605611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353765 w 6872557"/>
              <a:gd name="connsiteY4" fmla="*/ 6056114 h 6056114"/>
              <a:gd name="connsiteX5" fmla="*/ 1781306 w 6872557"/>
              <a:gd name="connsiteY5" fmla="*/ 5666253 h 6056114"/>
              <a:gd name="connsiteX6" fmla="*/ 4127 w 6872557"/>
              <a:gd name="connsiteY6" fmla="*/ 5590284 h 6056114"/>
              <a:gd name="connsiteX7" fmla="*/ 4126 w 6872557"/>
              <a:gd name="connsiteY7" fmla="*/ 1139843 h 6056114"/>
              <a:gd name="connsiteX0" fmla="*/ 4126 w 6899573"/>
              <a:gd name="connsiteY0" fmla="*/ 1139843 h 5891070"/>
              <a:gd name="connsiteX1" fmla="*/ 1143352 w 6899573"/>
              <a:gd name="connsiteY1" fmla="*/ 617 h 5891070"/>
              <a:gd name="connsiteX2" fmla="*/ 5722900 w 6899573"/>
              <a:gd name="connsiteY2" fmla="*/ 617 h 5891070"/>
              <a:gd name="connsiteX3" fmla="*/ 6862126 w 6899573"/>
              <a:gd name="connsiteY3" fmla="*/ 1139843 h 5891070"/>
              <a:gd name="connsiteX4" fmla="*/ 6899573 w 6899573"/>
              <a:gd name="connsiteY4" fmla="*/ 5652080 h 5891070"/>
              <a:gd name="connsiteX5" fmla="*/ 1781306 w 6899573"/>
              <a:gd name="connsiteY5" fmla="*/ 5666253 h 5891070"/>
              <a:gd name="connsiteX6" fmla="*/ 4127 w 6899573"/>
              <a:gd name="connsiteY6" fmla="*/ 5590284 h 5891070"/>
              <a:gd name="connsiteX7" fmla="*/ 4126 w 6899573"/>
              <a:gd name="connsiteY7" fmla="*/ 1139843 h 5891070"/>
              <a:gd name="connsiteX0" fmla="*/ 4126 w 6923195"/>
              <a:gd name="connsiteY0" fmla="*/ 1139843 h 5891070"/>
              <a:gd name="connsiteX1" fmla="*/ 1143352 w 6923195"/>
              <a:gd name="connsiteY1" fmla="*/ 617 h 5891070"/>
              <a:gd name="connsiteX2" fmla="*/ 5722900 w 6923195"/>
              <a:gd name="connsiteY2" fmla="*/ 617 h 5891070"/>
              <a:gd name="connsiteX3" fmla="*/ 6918836 w 6923195"/>
              <a:gd name="connsiteY3" fmla="*/ 1146932 h 5891070"/>
              <a:gd name="connsiteX4" fmla="*/ 6899573 w 6923195"/>
              <a:gd name="connsiteY4" fmla="*/ 5652080 h 5891070"/>
              <a:gd name="connsiteX5" fmla="*/ 1781306 w 6923195"/>
              <a:gd name="connsiteY5" fmla="*/ 5666253 h 5891070"/>
              <a:gd name="connsiteX6" fmla="*/ 4127 w 6923195"/>
              <a:gd name="connsiteY6" fmla="*/ 5590284 h 5891070"/>
              <a:gd name="connsiteX7" fmla="*/ 4126 w 6923195"/>
              <a:gd name="connsiteY7" fmla="*/ 1139843 h 5891070"/>
              <a:gd name="connsiteX0" fmla="*/ 4126 w 6918836"/>
              <a:gd name="connsiteY0" fmla="*/ 1139843 h 5891070"/>
              <a:gd name="connsiteX1" fmla="*/ 1143352 w 6918836"/>
              <a:gd name="connsiteY1" fmla="*/ 617 h 5891070"/>
              <a:gd name="connsiteX2" fmla="*/ 5722900 w 6918836"/>
              <a:gd name="connsiteY2" fmla="*/ 617 h 5891070"/>
              <a:gd name="connsiteX3" fmla="*/ 6918836 w 6918836"/>
              <a:gd name="connsiteY3" fmla="*/ 1146932 h 5891070"/>
              <a:gd name="connsiteX4" fmla="*/ 6899573 w 6918836"/>
              <a:gd name="connsiteY4" fmla="*/ 5652080 h 5891070"/>
              <a:gd name="connsiteX5" fmla="*/ 1781306 w 6918836"/>
              <a:gd name="connsiteY5" fmla="*/ 5666253 h 5891070"/>
              <a:gd name="connsiteX6" fmla="*/ 4127 w 6918836"/>
              <a:gd name="connsiteY6" fmla="*/ 5590284 h 5891070"/>
              <a:gd name="connsiteX7" fmla="*/ 4126 w 6918836"/>
              <a:gd name="connsiteY7" fmla="*/ 1139843 h 5891070"/>
              <a:gd name="connsiteX0" fmla="*/ 4126 w 6918836"/>
              <a:gd name="connsiteY0" fmla="*/ 1139843 h 5652080"/>
              <a:gd name="connsiteX1" fmla="*/ 1143352 w 6918836"/>
              <a:gd name="connsiteY1" fmla="*/ 617 h 5652080"/>
              <a:gd name="connsiteX2" fmla="*/ 5722900 w 6918836"/>
              <a:gd name="connsiteY2" fmla="*/ 617 h 5652080"/>
              <a:gd name="connsiteX3" fmla="*/ 6918836 w 6918836"/>
              <a:gd name="connsiteY3" fmla="*/ 1146932 h 5652080"/>
              <a:gd name="connsiteX4" fmla="*/ 6899573 w 6918836"/>
              <a:gd name="connsiteY4" fmla="*/ 5652080 h 5652080"/>
              <a:gd name="connsiteX5" fmla="*/ 4127 w 6918836"/>
              <a:gd name="connsiteY5" fmla="*/ 5590284 h 5652080"/>
              <a:gd name="connsiteX6" fmla="*/ 4126 w 6918836"/>
              <a:gd name="connsiteY6" fmla="*/ 1139843 h 5652080"/>
              <a:gd name="connsiteX0" fmla="*/ 4126 w 6918836"/>
              <a:gd name="connsiteY0" fmla="*/ 1139843 h 5661167"/>
              <a:gd name="connsiteX1" fmla="*/ 1143352 w 6918836"/>
              <a:gd name="connsiteY1" fmla="*/ 617 h 5661167"/>
              <a:gd name="connsiteX2" fmla="*/ 5722900 w 6918836"/>
              <a:gd name="connsiteY2" fmla="*/ 617 h 5661167"/>
              <a:gd name="connsiteX3" fmla="*/ 6918836 w 6918836"/>
              <a:gd name="connsiteY3" fmla="*/ 1146932 h 5661167"/>
              <a:gd name="connsiteX4" fmla="*/ 6899573 w 6918836"/>
              <a:gd name="connsiteY4" fmla="*/ 5652080 h 5661167"/>
              <a:gd name="connsiteX5" fmla="*/ 18304 w 6918836"/>
              <a:gd name="connsiteY5" fmla="*/ 5661167 h 5661167"/>
              <a:gd name="connsiteX6" fmla="*/ 4126 w 6918836"/>
              <a:gd name="connsiteY6" fmla="*/ 1139843 h 5661167"/>
              <a:gd name="connsiteX0" fmla="*/ 1485 w 6958725"/>
              <a:gd name="connsiteY0" fmla="*/ 1139843 h 5661167"/>
              <a:gd name="connsiteX1" fmla="*/ 1183241 w 6958725"/>
              <a:gd name="connsiteY1" fmla="*/ 617 h 5661167"/>
              <a:gd name="connsiteX2" fmla="*/ 5762789 w 6958725"/>
              <a:gd name="connsiteY2" fmla="*/ 617 h 5661167"/>
              <a:gd name="connsiteX3" fmla="*/ 6958725 w 6958725"/>
              <a:gd name="connsiteY3" fmla="*/ 1146932 h 5661167"/>
              <a:gd name="connsiteX4" fmla="*/ 6939462 w 6958725"/>
              <a:gd name="connsiteY4" fmla="*/ 5652080 h 5661167"/>
              <a:gd name="connsiteX5" fmla="*/ 58193 w 6958725"/>
              <a:gd name="connsiteY5" fmla="*/ 5661167 h 5661167"/>
              <a:gd name="connsiteX6" fmla="*/ 1485 w 6958725"/>
              <a:gd name="connsiteY6" fmla="*/ 1139843 h 5661167"/>
              <a:gd name="connsiteX0" fmla="*/ 14176 w 6971416"/>
              <a:gd name="connsiteY0" fmla="*/ 1139843 h 5661167"/>
              <a:gd name="connsiteX1" fmla="*/ 1195932 w 6971416"/>
              <a:gd name="connsiteY1" fmla="*/ 617 h 5661167"/>
              <a:gd name="connsiteX2" fmla="*/ 5775480 w 6971416"/>
              <a:gd name="connsiteY2" fmla="*/ 617 h 5661167"/>
              <a:gd name="connsiteX3" fmla="*/ 6971416 w 6971416"/>
              <a:gd name="connsiteY3" fmla="*/ 1146932 h 5661167"/>
              <a:gd name="connsiteX4" fmla="*/ 6952153 w 6971416"/>
              <a:gd name="connsiteY4" fmla="*/ 5652080 h 5661167"/>
              <a:gd name="connsiteX5" fmla="*/ 0 w 6971416"/>
              <a:gd name="connsiteY5" fmla="*/ 5661167 h 5661167"/>
              <a:gd name="connsiteX6" fmla="*/ 14176 w 6971416"/>
              <a:gd name="connsiteY6" fmla="*/ 1139843 h 5661167"/>
              <a:gd name="connsiteX0" fmla="*/ 14176 w 7008863"/>
              <a:gd name="connsiteY0" fmla="*/ 1139843 h 5661167"/>
              <a:gd name="connsiteX1" fmla="*/ 1195932 w 7008863"/>
              <a:gd name="connsiteY1" fmla="*/ 617 h 5661167"/>
              <a:gd name="connsiteX2" fmla="*/ 5775480 w 7008863"/>
              <a:gd name="connsiteY2" fmla="*/ 617 h 5661167"/>
              <a:gd name="connsiteX3" fmla="*/ 6971416 w 7008863"/>
              <a:gd name="connsiteY3" fmla="*/ 1146932 h 5661167"/>
              <a:gd name="connsiteX4" fmla="*/ 7008863 w 7008863"/>
              <a:gd name="connsiteY4" fmla="*/ 5659171 h 5661167"/>
              <a:gd name="connsiteX5" fmla="*/ 0 w 7008863"/>
              <a:gd name="connsiteY5" fmla="*/ 5661167 h 5661167"/>
              <a:gd name="connsiteX6" fmla="*/ 14176 w 7008863"/>
              <a:gd name="connsiteY6" fmla="*/ 1139843 h 5661167"/>
              <a:gd name="connsiteX0" fmla="*/ 14176 w 7028123"/>
              <a:gd name="connsiteY0" fmla="*/ 1139843 h 5661167"/>
              <a:gd name="connsiteX1" fmla="*/ 1195932 w 7028123"/>
              <a:gd name="connsiteY1" fmla="*/ 617 h 5661167"/>
              <a:gd name="connsiteX2" fmla="*/ 5775480 w 7028123"/>
              <a:gd name="connsiteY2" fmla="*/ 617 h 5661167"/>
              <a:gd name="connsiteX3" fmla="*/ 7028123 w 7028123"/>
              <a:gd name="connsiteY3" fmla="*/ 1132755 h 5661167"/>
              <a:gd name="connsiteX4" fmla="*/ 7008863 w 7028123"/>
              <a:gd name="connsiteY4" fmla="*/ 5659171 h 5661167"/>
              <a:gd name="connsiteX5" fmla="*/ 0 w 7028123"/>
              <a:gd name="connsiteY5" fmla="*/ 5661167 h 5661167"/>
              <a:gd name="connsiteX6" fmla="*/ 14176 w 7028123"/>
              <a:gd name="connsiteY6" fmla="*/ 1139843 h 5661167"/>
              <a:gd name="connsiteX0" fmla="*/ 14176 w 7008863"/>
              <a:gd name="connsiteY0" fmla="*/ 1139843 h 5661167"/>
              <a:gd name="connsiteX1" fmla="*/ 1195932 w 7008863"/>
              <a:gd name="connsiteY1" fmla="*/ 617 h 5661167"/>
              <a:gd name="connsiteX2" fmla="*/ 5775480 w 7008863"/>
              <a:gd name="connsiteY2" fmla="*/ 617 h 5661167"/>
              <a:gd name="connsiteX3" fmla="*/ 6985593 w 7008863"/>
              <a:gd name="connsiteY3" fmla="*/ 1125667 h 5661167"/>
              <a:gd name="connsiteX4" fmla="*/ 7008863 w 7008863"/>
              <a:gd name="connsiteY4" fmla="*/ 5659171 h 5661167"/>
              <a:gd name="connsiteX5" fmla="*/ 0 w 7008863"/>
              <a:gd name="connsiteY5" fmla="*/ 5661167 h 5661167"/>
              <a:gd name="connsiteX6" fmla="*/ 14176 w 7008863"/>
              <a:gd name="connsiteY6" fmla="*/ 1139843 h 5661167"/>
              <a:gd name="connsiteX0" fmla="*/ 14176 w 7021035"/>
              <a:gd name="connsiteY0" fmla="*/ 1139843 h 5661167"/>
              <a:gd name="connsiteX1" fmla="*/ 1195932 w 7021035"/>
              <a:gd name="connsiteY1" fmla="*/ 617 h 5661167"/>
              <a:gd name="connsiteX2" fmla="*/ 5775480 w 7021035"/>
              <a:gd name="connsiteY2" fmla="*/ 617 h 5661167"/>
              <a:gd name="connsiteX3" fmla="*/ 7021035 w 7021035"/>
              <a:gd name="connsiteY3" fmla="*/ 1125667 h 5661167"/>
              <a:gd name="connsiteX4" fmla="*/ 7008863 w 7021035"/>
              <a:gd name="connsiteY4" fmla="*/ 5659171 h 5661167"/>
              <a:gd name="connsiteX5" fmla="*/ 0 w 7021035"/>
              <a:gd name="connsiteY5" fmla="*/ 5661167 h 5661167"/>
              <a:gd name="connsiteX6" fmla="*/ 14176 w 7021035"/>
              <a:gd name="connsiteY6" fmla="*/ 1139843 h 5661167"/>
              <a:gd name="connsiteX0" fmla="*/ 14176 w 7029101"/>
              <a:gd name="connsiteY0" fmla="*/ 1139843 h 5661167"/>
              <a:gd name="connsiteX1" fmla="*/ 1195932 w 7029101"/>
              <a:gd name="connsiteY1" fmla="*/ 617 h 5661167"/>
              <a:gd name="connsiteX2" fmla="*/ 5775480 w 7029101"/>
              <a:gd name="connsiteY2" fmla="*/ 617 h 5661167"/>
              <a:gd name="connsiteX3" fmla="*/ 7021035 w 7029101"/>
              <a:gd name="connsiteY3" fmla="*/ 1125667 h 5661167"/>
              <a:gd name="connsiteX4" fmla="*/ 7008863 w 7029101"/>
              <a:gd name="connsiteY4" fmla="*/ 5659171 h 5661167"/>
              <a:gd name="connsiteX5" fmla="*/ 0 w 7029101"/>
              <a:gd name="connsiteY5" fmla="*/ 5661167 h 5661167"/>
              <a:gd name="connsiteX6" fmla="*/ 14176 w 7029101"/>
              <a:gd name="connsiteY6" fmla="*/ 1139843 h 5661167"/>
              <a:gd name="connsiteX0" fmla="*/ 14176 w 7029101"/>
              <a:gd name="connsiteY0" fmla="*/ 1147369 h 5668693"/>
              <a:gd name="connsiteX1" fmla="*/ 1195932 w 7029101"/>
              <a:gd name="connsiteY1" fmla="*/ 8143 h 5668693"/>
              <a:gd name="connsiteX2" fmla="*/ 5775480 w 7029101"/>
              <a:gd name="connsiteY2" fmla="*/ 8143 h 5668693"/>
              <a:gd name="connsiteX3" fmla="*/ 7021035 w 7029101"/>
              <a:gd name="connsiteY3" fmla="*/ 1133193 h 5668693"/>
              <a:gd name="connsiteX4" fmla="*/ 7008863 w 7029101"/>
              <a:gd name="connsiteY4" fmla="*/ 5666697 h 5668693"/>
              <a:gd name="connsiteX5" fmla="*/ 0 w 7029101"/>
              <a:gd name="connsiteY5" fmla="*/ 5668693 h 5668693"/>
              <a:gd name="connsiteX6" fmla="*/ 14176 w 7029101"/>
              <a:gd name="connsiteY6" fmla="*/ 1147369 h 566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9101" h="5668693">
                <a:moveTo>
                  <a:pt x="14176" y="1147369"/>
                </a:moveTo>
                <a:cubicBezTo>
                  <a:pt x="14176" y="518192"/>
                  <a:pt x="-120820" y="-76918"/>
                  <a:pt x="1195932" y="8143"/>
                </a:cubicBezTo>
                <a:lnTo>
                  <a:pt x="5775480" y="8143"/>
                </a:lnTo>
                <a:cubicBezTo>
                  <a:pt x="7113494" y="64850"/>
                  <a:pt x="7042303" y="-169380"/>
                  <a:pt x="7021035" y="1133193"/>
                </a:cubicBezTo>
                <a:cubicBezTo>
                  <a:pt x="7016978" y="2644361"/>
                  <a:pt x="7012920" y="4155529"/>
                  <a:pt x="7008863" y="5666697"/>
                </a:cubicBezTo>
                <a:lnTo>
                  <a:pt x="0" y="5668693"/>
                </a:lnTo>
                <a:cubicBezTo>
                  <a:pt x="0" y="4149771"/>
                  <a:pt x="14176" y="2666291"/>
                  <a:pt x="14176" y="1147369"/>
                </a:cubicBezTo>
                <a:close/>
              </a:path>
            </a:pathLst>
          </a:custGeom>
          <a:solidFill>
            <a:srgbClr val="810A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CaixaDeTexto 1">
            <a:extLst>
              <a:ext uri="{FF2B5EF4-FFF2-40B4-BE49-F238E27FC236}">
                <a16:creationId xmlns:a16="http://schemas.microsoft.com/office/drawing/2014/main" id="{C93F40A3-8C3A-2BBC-1351-2D62FD68E9AB}"/>
              </a:ext>
            </a:extLst>
          </p:cNvPr>
          <p:cNvSpPr txBox="1"/>
          <p:nvPr/>
        </p:nvSpPr>
        <p:spPr>
          <a:xfrm>
            <a:off x="-87065" y="2850400"/>
            <a:ext cx="5668693" cy="2215991"/>
          </a:xfrm>
          <a:prstGeom prst="rect">
            <a:avLst/>
          </a:prstGeom>
          <a:noFill/>
        </p:spPr>
        <p:txBody>
          <a:bodyPr wrap="square" rtlCol="0">
            <a:spAutoFit/>
          </a:bodyPr>
          <a:lstStyle/>
          <a:p>
            <a:pPr algn="ctr"/>
            <a:r>
              <a:rPr lang="pt-BR" sz="13800" b="1" i="1" dirty="0">
                <a:solidFill>
                  <a:schemeClr val="bg1"/>
                </a:solidFill>
                <a:latin typeface="Okana Black Oblique" pitchFamily="2" charset="0"/>
              </a:rPr>
              <a:t>9</a:t>
            </a:r>
          </a:p>
        </p:txBody>
      </p:sp>
      <p:sp>
        <p:nvSpPr>
          <p:cNvPr id="8" name="Retângulo 7">
            <a:extLst>
              <a:ext uri="{FF2B5EF4-FFF2-40B4-BE49-F238E27FC236}">
                <a16:creationId xmlns:a16="http://schemas.microsoft.com/office/drawing/2014/main" id="{CA221341-A7C9-4D13-8EC4-20919D481043}"/>
              </a:ext>
            </a:extLst>
          </p:cNvPr>
          <p:cNvSpPr/>
          <p:nvPr/>
        </p:nvSpPr>
        <p:spPr>
          <a:xfrm>
            <a:off x="5581628" y="2275880"/>
            <a:ext cx="6610372" cy="1754326"/>
          </a:xfrm>
          <a:prstGeom prst="rect">
            <a:avLst/>
          </a:prstGeom>
          <a:noFill/>
        </p:spPr>
        <p:txBody>
          <a:bodyPr wrap="square" rtlCol="0">
            <a:spAutoFit/>
          </a:bodyPr>
          <a:lstStyle/>
          <a:p>
            <a:pPr algn="ctr"/>
            <a:r>
              <a:rPr lang="pt-BR" sz="5400" b="1" i="1" dirty="0">
                <a:solidFill>
                  <a:srgbClr val="810A83"/>
                </a:solidFill>
                <a:latin typeface="Times New Roman" panose="02020603050405020304" pitchFamily="18" charset="0"/>
                <a:cs typeface="Times New Roman" panose="02020603050405020304" pitchFamily="18" charset="0"/>
              </a:rPr>
              <a:t>Organize com lógica (</a:t>
            </a:r>
            <a:r>
              <a:rPr lang="pt-BR" sz="4400" b="1" i="1" dirty="0">
                <a:solidFill>
                  <a:srgbClr val="810A83"/>
                </a:solidFill>
                <a:latin typeface="Times New Roman" panose="02020603050405020304" pitchFamily="18" charset="0"/>
                <a:cs typeface="Times New Roman" panose="02020603050405020304" pitchFamily="18" charset="0"/>
              </a:rPr>
              <a:t>metáfora do balde cheio</a:t>
            </a:r>
            <a:r>
              <a:rPr lang="pt-BR" sz="5400" b="1" i="1" dirty="0">
                <a:solidFill>
                  <a:srgbClr val="810A83"/>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72769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Arredondado 3">
            <a:extLst>
              <a:ext uri="{FF2B5EF4-FFF2-40B4-BE49-F238E27FC236}">
                <a16:creationId xmlns:a16="http://schemas.microsoft.com/office/drawing/2014/main" id="{612722A9-2A68-9AE5-9E8B-AB494F8EFF87}"/>
              </a:ext>
            </a:extLst>
          </p:cNvPr>
          <p:cNvSpPr/>
          <p:nvPr/>
        </p:nvSpPr>
        <p:spPr>
          <a:xfrm rot="5400000">
            <a:off x="-767268" y="623497"/>
            <a:ext cx="7029101" cy="5668693"/>
          </a:xfrm>
          <a:custGeom>
            <a:avLst/>
            <a:gdLst>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0 w 6858000"/>
              <a:gd name="connsiteY7" fmla="*/ 5695992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595424 w 6858000"/>
              <a:gd name="connsiteY7" fmla="*/ 4512234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1 w 6858000"/>
              <a:gd name="connsiteY7" fmla="*/ 5589667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479468 w 6858000"/>
              <a:gd name="connsiteY6" fmla="*/ 5091478 h 6835218"/>
              <a:gd name="connsiteX7" fmla="*/ 1 w 6858000"/>
              <a:gd name="connsiteY7" fmla="*/ 5589667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777180 w 6858000"/>
              <a:gd name="connsiteY6" fmla="*/ 5665636 h 6835218"/>
              <a:gd name="connsiteX7" fmla="*/ 1 w 6858000"/>
              <a:gd name="connsiteY7" fmla="*/ 5589667 h 6835218"/>
              <a:gd name="connsiteX8" fmla="*/ 0 w 6858000"/>
              <a:gd name="connsiteY8" fmla="*/ 1139226 h 6835218"/>
              <a:gd name="connsiteX0" fmla="*/ 0 w 6867302"/>
              <a:gd name="connsiteY0" fmla="*/ 1139226 h 6112947"/>
              <a:gd name="connsiteX1" fmla="*/ 1139226 w 6867302"/>
              <a:gd name="connsiteY1" fmla="*/ 0 h 6112947"/>
              <a:gd name="connsiteX2" fmla="*/ 5718774 w 6867302"/>
              <a:gd name="connsiteY2" fmla="*/ 0 h 6112947"/>
              <a:gd name="connsiteX3" fmla="*/ 6858000 w 6867302"/>
              <a:gd name="connsiteY3" fmla="*/ 1139226 h 6112947"/>
              <a:gd name="connsiteX4" fmla="*/ 6858000 w 6867302"/>
              <a:gd name="connsiteY4" fmla="*/ 5695992 h 6112947"/>
              <a:gd name="connsiteX5" fmla="*/ 6349639 w 6867302"/>
              <a:gd name="connsiteY5" fmla="*/ 6055497 h 6112947"/>
              <a:gd name="connsiteX6" fmla="*/ 1777180 w 6867302"/>
              <a:gd name="connsiteY6" fmla="*/ 5665636 h 6112947"/>
              <a:gd name="connsiteX7" fmla="*/ 1 w 6867302"/>
              <a:gd name="connsiteY7" fmla="*/ 5589667 h 6112947"/>
              <a:gd name="connsiteX8" fmla="*/ 0 w 6867302"/>
              <a:gd name="connsiteY8" fmla="*/ 1139226 h 6112947"/>
              <a:gd name="connsiteX0" fmla="*/ 4126 w 6871428"/>
              <a:gd name="connsiteY0" fmla="*/ 1139843 h 6113564"/>
              <a:gd name="connsiteX1" fmla="*/ 1143352 w 6871428"/>
              <a:gd name="connsiteY1" fmla="*/ 617 h 6113564"/>
              <a:gd name="connsiteX2" fmla="*/ 5722900 w 6871428"/>
              <a:gd name="connsiteY2" fmla="*/ 617 h 6113564"/>
              <a:gd name="connsiteX3" fmla="*/ 6862126 w 6871428"/>
              <a:gd name="connsiteY3" fmla="*/ 1139843 h 6113564"/>
              <a:gd name="connsiteX4" fmla="*/ 6862126 w 6871428"/>
              <a:gd name="connsiteY4" fmla="*/ 5696609 h 6113564"/>
              <a:gd name="connsiteX5" fmla="*/ 6353765 w 6871428"/>
              <a:gd name="connsiteY5" fmla="*/ 6056114 h 6113564"/>
              <a:gd name="connsiteX6" fmla="*/ 1781306 w 6871428"/>
              <a:gd name="connsiteY6" fmla="*/ 5666253 h 6113564"/>
              <a:gd name="connsiteX7" fmla="*/ 4127 w 6871428"/>
              <a:gd name="connsiteY7" fmla="*/ 5590284 h 6113564"/>
              <a:gd name="connsiteX8" fmla="*/ 4126 w 6871428"/>
              <a:gd name="connsiteY8" fmla="*/ 1139843 h 6113564"/>
              <a:gd name="connsiteX0" fmla="*/ 4126 w 6872557"/>
              <a:gd name="connsiteY0" fmla="*/ 1139843 h 6113564"/>
              <a:gd name="connsiteX1" fmla="*/ 1143352 w 6872557"/>
              <a:gd name="connsiteY1" fmla="*/ 617 h 6113564"/>
              <a:gd name="connsiteX2" fmla="*/ 5722900 w 6872557"/>
              <a:gd name="connsiteY2" fmla="*/ 617 h 6113564"/>
              <a:gd name="connsiteX3" fmla="*/ 6862126 w 6872557"/>
              <a:gd name="connsiteY3" fmla="*/ 1139843 h 6113564"/>
              <a:gd name="connsiteX4" fmla="*/ 6862126 w 6872557"/>
              <a:gd name="connsiteY4" fmla="*/ 5696609 h 6113564"/>
              <a:gd name="connsiteX5" fmla="*/ 6353765 w 6872557"/>
              <a:gd name="connsiteY5" fmla="*/ 6056114 h 6113564"/>
              <a:gd name="connsiteX6" fmla="*/ 1781306 w 6872557"/>
              <a:gd name="connsiteY6" fmla="*/ 5666253 h 6113564"/>
              <a:gd name="connsiteX7" fmla="*/ 4127 w 6872557"/>
              <a:gd name="connsiteY7" fmla="*/ 5590284 h 6113564"/>
              <a:gd name="connsiteX8" fmla="*/ 4126 w 6872557"/>
              <a:gd name="connsiteY8" fmla="*/ 1139843 h 611356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862126 w 6872557"/>
              <a:gd name="connsiteY4" fmla="*/ 5696609 h 6056114"/>
              <a:gd name="connsiteX5" fmla="*/ 6353765 w 6872557"/>
              <a:gd name="connsiteY5" fmla="*/ 6056114 h 6056114"/>
              <a:gd name="connsiteX6" fmla="*/ 1781306 w 6872557"/>
              <a:gd name="connsiteY6" fmla="*/ 5666253 h 6056114"/>
              <a:gd name="connsiteX7" fmla="*/ 4127 w 6872557"/>
              <a:gd name="connsiteY7" fmla="*/ 5590284 h 6056114"/>
              <a:gd name="connsiteX8" fmla="*/ 4126 w 6872557"/>
              <a:gd name="connsiteY8" fmla="*/ 1139843 h 605611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259617 w 6872557"/>
              <a:gd name="connsiteY4" fmla="*/ 4590823 h 6056114"/>
              <a:gd name="connsiteX5" fmla="*/ 6353765 w 6872557"/>
              <a:gd name="connsiteY5" fmla="*/ 6056114 h 6056114"/>
              <a:gd name="connsiteX6" fmla="*/ 1781306 w 6872557"/>
              <a:gd name="connsiteY6" fmla="*/ 5666253 h 6056114"/>
              <a:gd name="connsiteX7" fmla="*/ 4127 w 6872557"/>
              <a:gd name="connsiteY7" fmla="*/ 5590284 h 6056114"/>
              <a:gd name="connsiteX8" fmla="*/ 4126 w 6872557"/>
              <a:gd name="connsiteY8" fmla="*/ 1139843 h 605611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353765 w 6872557"/>
              <a:gd name="connsiteY4" fmla="*/ 6056114 h 6056114"/>
              <a:gd name="connsiteX5" fmla="*/ 1781306 w 6872557"/>
              <a:gd name="connsiteY5" fmla="*/ 5666253 h 6056114"/>
              <a:gd name="connsiteX6" fmla="*/ 4127 w 6872557"/>
              <a:gd name="connsiteY6" fmla="*/ 5590284 h 6056114"/>
              <a:gd name="connsiteX7" fmla="*/ 4126 w 6872557"/>
              <a:gd name="connsiteY7" fmla="*/ 1139843 h 6056114"/>
              <a:gd name="connsiteX0" fmla="*/ 4126 w 6899573"/>
              <a:gd name="connsiteY0" fmla="*/ 1139843 h 5891070"/>
              <a:gd name="connsiteX1" fmla="*/ 1143352 w 6899573"/>
              <a:gd name="connsiteY1" fmla="*/ 617 h 5891070"/>
              <a:gd name="connsiteX2" fmla="*/ 5722900 w 6899573"/>
              <a:gd name="connsiteY2" fmla="*/ 617 h 5891070"/>
              <a:gd name="connsiteX3" fmla="*/ 6862126 w 6899573"/>
              <a:gd name="connsiteY3" fmla="*/ 1139843 h 5891070"/>
              <a:gd name="connsiteX4" fmla="*/ 6899573 w 6899573"/>
              <a:gd name="connsiteY4" fmla="*/ 5652080 h 5891070"/>
              <a:gd name="connsiteX5" fmla="*/ 1781306 w 6899573"/>
              <a:gd name="connsiteY5" fmla="*/ 5666253 h 5891070"/>
              <a:gd name="connsiteX6" fmla="*/ 4127 w 6899573"/>
              <a:gd name="connsiteY6" fmla="*/ 5590284 h 5891070"/>
              <a:gd name="connsiteX7" fmla="*/ 4126 w 6899573"/>
              <a:gd name="connsiteY7" fmla="*/ 1139843 h 5891070"/>
              <a:gd name="connsiteX0" fmla="*/ 4126 w 6923195"/>
              <a:gd name="connsiteY0" fmla="*/ 1139843 h 5891070"/>
              <a:gd name="connsiteX1" fmla="*/ 1143352 w 6923195"/>
              <a:gd name="connsiteY1" fmla="*/ 617 h 5891070"/>
              <a:gd name="connsiteX2" fmla="*/ 5722900 w 6923195"/>
              <a:gd name="connsiteY2" fmla="*/ 617 h 5891070"/>
              <a:gd name="connsiteX3" fmla="*/ 6918836 w 6923195"/>
              <a:gd name="connsiteY3" fmla="*/ 1146932 h 5891070"/>
              <a:gd name="connsiteX4" fmla="*/ 6899573 w 6923195"/>
              <a:gd name="connsiteY4" fmla="*/ 5652080 h 5891070"/>
              <a:gd name="connsiteX5" fmla="*/ 1781306 w 6923195"/>
              <a:gd name="connsiteY5" fmla="*/ 5666253 h 5891070"/>
              <a:gd name="connsiteX6" fmla="*/ 4127 w 6923195"/>
              <a:gd name="connsiteY6" fmla="*/ 5590284 h 5891070"/>
              <a:gd name="connsiteX7" fmla="*/ 4126 w 6923195"/>
              <a:gd name="connsiteY7" fmla="*/ 1139843 h 5891070"/>
              <a:gd name="connsiteX0" fmla="*/ 4126 w 6918836"/>
              <a:gd name="connsiteY0" fmla="*/ 1139843 h 5891070"/>
              <a:gd name="connsiteX1" fmla="*/ 1143352 w 6918836"/>
              <a:gd name="connsiteY1" fmla="*/ 617 h 5891070"/>
              <a:gd name="connsiteX2" fmla="*/ 5722900 w 6918836"/>
              <a:gd name="connsiteY2" fmla="*/ 617 h 5891070"/>
              <a:gd name="connsiteX3" fmla="*/ 6918836 w 6918836"/>
              <a:gd name="connsiteY3" fmla="*/ 1146932 h 5891070"/>
              <a:gd name="connsiteX4" fmla="*/ 6899573 w 6918836"/>
              <a:gd name="connsiteY4" fmla="*/ 5652080 h 5891070"/>
              <a:gd name="connsiteX5" fmla="*/ 1781306 w 6918836"/>
              <a:gd name="connsiteY5" fmla="*/ 5666253 h 5891070"/>
              <a:gd name="connsiteX6" fmla="*/ 4127 w 6918836"/>
              <a:gd name="connsiteY6" fmla="*/ 5590284 h 5891070"/>
              <a:gd name="connsiteX7" fmla="*/ 4126 w 6918836"/>
              <a:gd name="connsiteY7" fmla="*/ 1139843 h 5891070"/>
              <a:gd name="connsiteX0" fmla="*/ 4126 w 6918836"/>
              <a:gd name="connsiteY0" fmla="*/ 1139843 h 5652080"/>
              <a:gd name="connsiteX1" fmla="*/ 1143352 w 6918836"/>
              <a:gd name="connsiteY1" fmla="*/ 617 h 5652080"/>
              <a:gd name="connsiteX2" fmla="*/ 5722900 w 6918836"/>
              <a:gd name="connsiteY2" fmla="*/ 617 h 5652080"/>
              <a:gd name="connsiteX3" fmla="*/ 6918836 w 6918836"/>
              <a:gd name="connsiteY3" fmla="*/ 1146932 h 5652080"/>
              <a:gd name="connsiteX4" fmla="*/ 6899573 w 6918836"/>
              <a:gd name="connsiteY4" fmla="*/ 5652080 h 5652080"/>
              <a:gd name="connsiteX5" fmla="*/ 4127 w 6918836"/>
              <a:gd name="connsiteY5" fmla="*/ 5590284 h 5652080"/>
              <a:gd name="connsiteX6" fmla="*/ 4126 w 6918836"/>
              <a:gd name="connsiteY6" fmla="*/ 1139843 h 5652080"/>
              <a:gd name="connsiteX0" fmla="*/ 4126 w 6918836"/>
              <a:gd name="connsiteY0" fmla="*/ 1139843 h 5661167"/>
              <a:gd name="connsiteX1" fmla="*/ 1143352 w 6918836"/>
              <a:gd name="connsiteY1" fmla="*/ 617 h 5661167"/>
              <a:gd name="connsiteX2" fmla="*/ 5722900 w 6918836"/>
              <a:gd name="connsiteY2" fmla="*/ 617 h 5661167"/>
              <a:gd name="connsiteX3" fmla="*/ 6918836 w 6918836"/>
              <a:gd name="connsiteY3" fmla="*/ 1146932 h 5661167"/>
              <a:gd name="connsiteX4" fmla="*/ 6899573 w 6918836"/>
              <a:gd name="connsiteY4" fmla="*/ 5652080 h 5661167"/>
              <a:gd name="connsiteX5" fmla="*/ 18304 w 6918836"/>
              <a:gd name="connsiteY5" fmla="*/ 5661167 h 5661167"/>
              <a:gd name="connsiteX6" fmla="*/ 4126 w 6918836"/>
              <a:gd name="connsiteY6" fmla="*/ 1139843 h 5661167"/>
              <a:gd name="connsiteX0" fmla="*/ 1485 w 6958725"/>
              <a:gd name="connsiteY0" fmla="*/ 1139843 h 5661167"/>
              <a:gd name="connsiteX1" fmla="*/ 1183241 w 6958725"/>
              <a:gd name="connsiteY1" fmla="*/ 617 h 5661167"/>
              <a:gd name="connsiteX2" fmla="*/ 5762789 w 6958725"/>
              <a:gd name="connsiteY2" fmla="*/ 617 h 5661167"/>
              <a:gd name="connsiteX3" fmla="*/ 6958725 w 6958725"/>
              <a:gd name="connsiteY3" fmla="*/ 1146932 h 5661167"/>
              <a:gd name="connsiteX4" fmla="*/ 6939462 w 6958725"/>
              <a:gd name="connsiteY4" fmla="*/ 5652080 h 5661167"/>
              <a:gd name="connsiteX5" fmla="*/ 58193 w 6958725"/>
              <a:gd name="connsiteY5" fmla="*/ 5661167 h 5661167"/>
              <a:gd name="connsiteX6" fmla="*/ 1485 w 6958725"/>
              <a:gd name="connsiteY6" fmla="*/ 1139843 h 5661167"/>
              <a:gd name="connsiteX0" fmla="*/ 14176 w 6971416"/>
              <a:gd name="connsiteY0" fmla="*/ 1139843 h 5661167"/>
              <a:gd name="connsiteX1" fmla="*/ 1195932 w 6971416"/>
              <a:gd name="connsiteY1" fmla="*/ 617 h 5661167"/>
              <a:gd name="connsiteX2" fmla="*/ 5775480 w 6971416"/>
              <a:gd name="connsiteY2" fmla="*/ 617 h 5661167"/>
              <a:gd name="connsiteX3" fmla="*/ 6971416 w 6971416"/>
              <a:gd name="connsiteY3" fmla="*/ 1146932 h 5661167"/>
              <a:gd name="connsiteX4" fmla="*/ 6952153 w 6971416"/>
              <a:gd name="connsiteY4" fmla="*/ 5652080 h 5661167"/>
              <a:gd name="connsiteX5" fmla="*/ 0 w 6971416"/>
              <a:gd name="connsiteY5" fmla="*/ 5661167 h 5661167"/>
              <a:gd name="connsiteX6" fmla="*/ 14176 w 6971416"/>
              <a:gd name="connsiteY6" fmla="*/ 1139843 h 5661167"/>
              <a:gd name="connsiteX0" fmla="*/ 14176 w 7008863"/>
              <a:gd name="connsiteY0" fmla="*/ 1139843 h 5661167"/>
              <a:gd name="connsiteX1" fmla="*/ 1195932 w 7008863"/>
              <a:gd name="connsiteY1" fmla="*/ 617 h 5661167"/>
              <a:gd name="connsiteX2" fmla="*/ 5775480 w 7008863"/>
              <a:gd name="connsiteY2" fmla="*/ 617 h 5661167"/>
              <a:gd name="connsiteX3" fmla="*/ 6971416 w 7008863"/>
              <a:gd name="connsiteY3" fmla="*/ 1146932 h 5661167"/>
              <a:gd name="connsiteX4" fmla="*/ 7008863 w 7008863"/>
              <a:gd name="connsiteY4" fmla="*/ 5659171 h 5661167"/>
              <a:gd name="connsiteX5" fmla="*/ 0 w 7008863"/>
              <a:gd name="connsiteY5" fmla="*/ 5661167 h 5661167"/>
              <a:gd name="connsiteX6" fmla="*/ 14176 w 7008863"/>
              <a:gd name="connsiteY6" fmla="*/ 1139843 h 5661167"/>
              <a:gd name="connsiteX0" fmla="*/ 14176 w 7028123"/>
              <a:gd name="connsiteY0" fmla="*/ 1139843 h 5661167"/>
              <a:gd name="connsiteX1" fmla="*/ 1195932 w 7028123"/>
              <a:gd name="connsiteY1" fmla="*/ 617 h 5661167"/>
              <a:gd name="connsiteX2" fmla="*/ 5775480 w 7028123"/>
              <a:gd name="connsiteY2" fmla="*/ 617 h 5661167"/>
              <a:gd name="connsiteX3" fmla="*/ 7028123 w 7028123"/>
              <a:gd name="connsiteY3" fmla="*/ 1132755 h 5661167"/>
              <a:gd name="connsiteX4" fmla="*/ 7008863 w 7028123"/>
              <a:gd name="connsiteY4" fmla="*/ 5659171 h 5661167"/>
              <a:gd name="connsiteX5" fmla="*/ 0 w 7028123"/>
              <a:gd name="connsiteY5" fmla="*/ 5661167 h 5661167"/>
              <a:gd name="connsiteX6" fmla="*/ 14176 w 7028123"/>
              <a:gd name="connsiteY6" fmla="*/ 1139843 h 5661167"/>
              <a:gd name="connsiteX0" fmla="*/ 14176 w 7008863"/>
              <a:gd name="connsiteY0" fmla="*/ 1139843 h 5661167"/>
              <a:gd name="connsiteX1" fmla="*/ 1195932 w 7008863"/>
              <a:gd name="connsiteY1" fmla="*/ 617 h 5661167"/>
              <a:gd name="connsiteX2" fmla="*/ 5775480 w 7008863"/>
              <a:gd name="connsiteY2" fmla="*/ 617 h 5661167"/>
              <a:gd name="connsiteX3" fmla="*/ 6985593 w 7008863"/>
              <a:gd name="connsiteY3" fmla="*/ 1125667 h 5661167"/>
              <a:gd name="connsiteX4" fmla="*/ 7008863 w 7008863"/>
              <a:gd name="connsiteY4" fmla="*/ 5659171 h 5661167"/>
              <a:gd name="connsiteX5" fmla="*/ 0 w 7008863"/>
              <a:gd name="connsiteY5" fmla="*/ 5661167 h 5661167"/>
              <a:gd name="connsiteX6" fmla="*/ 14176 w 7008863"/>
              <a:gd name="connsiteY6" fmla="*/ 1139843 h 5661167"/>
              <a:gd name="connsiteX0" fmla="*/ 14176 w 7021035"/>
              <a:gd name="connsiteY0" fmla="*/ 1139843 h 5661167"/>
              <a:gd name="connsiteX1" fmla="*/ 1195932 w 7021035"/>
              <a:gd name="connsiteY1" fmla="*/ 617 h 5661167"/>
              <a:gd name="connsiteX2" fmla="*/ 5775480 w 7021035"/>
              <a:gd name="connsiteY2" fmla="*/ 617 h 5661167"/>
              <a:gd name="connsiteX3" fmla="*/ 7021035 w 7021035"/>
              <a:gd name="connsiteY3" fmla="*/ 1125667 h 5661167"/>
              <a:gd name="connsiteX4" fmla="*/ 7008863 w 7021035"/>
              <a:gd name="connsiteY4" fmla="*/ 5659171 h 5661167"/>
              <a:gd name="connsiteX5" fmla="*/ 0 w 7021035"/>
              <a:gd name="connsiteY5" fmla="*/ 5661167 h 5661167"/>
              <a:gd name="connsiteX6" fmla="*/ 14176 w 7021035"/>
              <a:gd name="connsiteY6" fmla="*/ 1139843 h 5661167"/>
              <a:gd name="connsiteX0" fmla="*/ 14176 w 7029101"/>
              <a:gd name="connsiteY0" fmla="*/ 1139843 h 5661167"/>
              <a:gd name="connsiteX1" fmla="*/ 1195932 w 7029101"/>
              <a:gd name="connsiteY1" fmla="*/ 617 h 5661167"/>
              <a:gd name="connsiteX2" fmla="*/ 5775480 w 7029101"/>
              <a:gd name="connsiteY2" fmla="*/ 617 h 5661167"/>
              <a:gd name="connsiteX3" fmla="*/ 7021035 w 7029101"/>
              <a:gd name="connsiteY3" fmla="*/ 1125667 h 5661167"/>
              <a:gd name="connsiteX4" fmla="*/ 7008863 w 7029101"/>
              <a:gd name="connsiteY4" fmla="*/ 5659171 h 5661167"/>
              <a:gd name="connsiteX5" fmla="*/ 0 w 7029101"/>
              <a:gd name="connsiteY5" fmla="*/ 5661167 h 5661167"/>
              <a:gd name="connsiteX6" fmla="*/ 14176 w 7029101"/>
              <a:gd name="connsiteY6" fmla="*/ 1139843 h 5661167"/>
              <a:gd name="connsiteX0" fmla="*/ 14176 w 7029101"/>
              <a:gd name="connsiteY0" fmla="*/ 1147369 h 5668693"/>
              <a:gd name="connsiteX1" fmla="*/ 1195932 w 7029101"/>
              <a:gd name="connsiteY1" fmla="*/ 8143 h 5668693"/>
              <a:gd name="connsiteX2" fmla="*/ 5775480 w 7029101"/>
              <a:gd name="connsiteY2" fmla="*/ 8143 h 5668693"/>
              <a:gd name="connsiteX3" fmla="*/ 7021035 w 7029101"/>
              <a:gd name="connsiteY3" fmla="*/ 1133193 h 5668693"/>
              <a:gd name="connsiteX4" fmla="*/ 7008863 w 7029101"/>
              <a:gd name="connsiteY4" fmla="*/ 5666697 h 5668693"/>
              <a:gd name="connsiteX5" fmla="*/ 0 w 7029101"/>
              <a:gd name="connsiteY5" fmla="*/ 5668693 h 5668693"/>
              <a:gd name="connsiteX6" fmla="*/ 14176 w 7029101"/>
              <a:gd name="connsiteY6" fmla="*/ 1147369 h 566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9101" h="5668693">
                <a:moveTo>
                  <a:pt x="14176" y="1147369"/>
                </a:moveTo>
                <a:cubicBezTo>
                  <a:pt x="14176" y="518192"/>
                  <a:pt x="-120820" y="-76918"/>
                  <a:pt x="1195932" y="8143"/>
                </a:cubicBezTo>
                <a:lnTo>
                  <a:pt x="5775480" y="8143"/>
                </a:lnTo>
                <a:cubicBezTo>
                  <a:pt x="7113494" y="64850"/>
                  <a:pt x="7042303" y="-169380"/>
                  <a:pt x="7021035" y="1133193"/>
                </a:cubicBezTo>
                <a:cubicBezTo>
                  <a:pt x="7016978" y="2644361"/>
                  <a:pt x="7012920" y="4155529"/>
                  <a:pt x="7008863" y="5666697"/>
                </a:cubicBezTo>
                <a:lnTo>
                  <a:pt x="0" y="5668693"/>
                </a:lnTo>
                <a:cubicBezTo>
                  <a:pt x="0" y="4149771"/>
                  <a:pt x="14176" y="2666291"/>
                  <a:pt x="14176" y="1147369"/>
                </a:cubicBezTo>
                <a:close/>
              </a:path>
            </a:pathLst>
          </a:custGeom>
          <a:solidFill>
            <a:srgbClr val="810A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CaixaDeTexto 1">
            <a:extLst>
              <a:ext uri="{FF2B5EF4-FFF2-40B4-BE49-F238E27FC236}">
                <a16:creationId xmlns:a16="http://schemas.microsoft.com/office/drawing/2014/main" id="{C93F40A3-8C3A-2BBC-1351-2D62FD68E9AB}"/>
              </a:ext>
            </a:extLst>
          </p:cNvPr>
          <p:cNvSpPr txBox="1"/>
          <p:nvPr/>
        </p:nvSpPr>
        <p:spPr>
          <a:xfrm>
            <a:off x="-87065" y="2850400"/>
            <a:ext cx="5668693" cy="2215991"/>
          </a:xfrm>
          <a:prstGeom prst="rect">
            <a:avLst/>
          </a:prstGeom>
          <a:noFill/>
        </p:spPr>
        <p:txBody>
          <a:bodyPr wrap="square" rtlCol="0">
            <a:spAutoFit/>
          </a:bodyPr>
          <a:lstStyle/>
          <a:p>
            <a:pPr algn="ctr"/>
            <a:r>
              <a:rPr lang="pt-BR" sz="13800" b="1" i="1" dirty="0">
                <a:solidFill>
                  <a:schemeClr val="bg1"/>
                </a:solidFill>
                <a:latin typeface="Okana Black Oblique" pitchFamily="2" charset="0"/>
              </a:rPr>
              <a:t>10</a:t>
            </a:r>
          </a:p>
        </p:txBody>
      </p:sp>
      <p:sp>
        <p:nvSpPr>
          <p:cNvPr id="8" name="Retângulo 7">
            <a:extLst>
              <a:ext uri="{FF2B5EF4-FFF2-40B4-BE49-F238E27FC236}">
                <a16:creationId xmlns:a16="http://schemas.microsoft.com/office/drawing/2014/main" id="{CA221341-A7C9-4D13-8EC4-20919D481043}"/>
              </a:ext>
            </a:extLst>
          </p:cNvPr>
          <p:cNvSpPr/>
          <p:nvPr/>
        </p:nvSpPr>
        <p:spPr>
          <a:xfrm>
            <a:off x="5581628" y="2136338"/>
            <a:ext cx="6610372" cy="2585323"/>
          </a:xfrm>
          <a:prstGeom prst="rect">
            <a:avLst/>
          </a:prstGeom>
          <a:noFill/>
        </p:spPr>
        <p:txBody>
          <a:bodyPr wrap="square" rtlCol="0">
            <a:spAutoFit/>
          </a:bodyPr>
          <a:lstStyle/>
          <a:p>
            <a:pPr algn="ctr"/>
            <a:r>
              <a:rPr lang="pt-BR" sz="5400" b="1" i="1" dirty="0">
                <a:solidFill>
                  <a:srgbClr val="810A83"/>
                </a:solidFill>
                <a:latin typeface="Times New Roman" panose="02020603050405020304" pitchFamily="18" charset="0"/>
                <a:cs typeface="Times New Roman" panose="02020603050405020304" pitchFamily="18" charset="0"/>
              </a:rPr>
              <a:t>Tenha conselheiros de confiança e peça a opinião deles.</a:t>
            </a:r>
          </a:p>
        </p:txBody>
      </p:sp>
    </p:spTree>
    <p:extLst>
      <p:ext uri="{BB962C8B-B14F-4D97-AF65-F5344CB8AC3E}">
        <p14:creationId xmlns:p14="http://schemas.microsoft.com/office/powerpoint/2010/main" val="472747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8266A-A153-113B-CCAE-679E5B4F7912}"/>
            </a:ext>
          </a:extLst>
        </p:cNvPr>
        <p:cNvGrpSpPr/>
        <p:nvPr/>
      </p:nvGrpSpPr>
      <p:grpSpPr>
        <a:xfrm>
          <a:off x="0" y="0"/>
          <a:ext cx="0" cy="0"/>
          <a:chOff x="0" y="0"/>
          <a:chExt cx="0" cy="0"/>
        </a:xfrm>
      </p:grpSpPr>
      <p:sp>
        <p:nvSpPr>
          <p:cNvPr id="9" name="Retângulo 8">
            <a:extLst>
              <a:ext uri="{FF2B5EF4-FFF2-40B4-BE49-F238E27FC236}">
                <a16:creationId xmlns:a16="http://schemas.microsoft.com/office/drawing/2014/main" id="{BA7AAB6F-5DDB-3135-87B5-E7DC1E8FBD12}"/>
              </a:ext>
            </a:extLst>
          </p:cNvPr>
          <p:cNvSpPr/>
          <p:nvPr/>
        </p:nvSpPr>
        <p:spPr>
          <a:xfrm>
            <a:off x="0" y="0"/>
            <a:ext cx="7158942" cy="6858000"/>
          </a:xfrm>
          <a:prstGeom prst="rect">
            <a:avLst/>
          </a:prstGeom>
          <a:solidFill>
            <a:srgbClr val="810A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latin typeface="Kelson" panose="02000506000000020004" pitchFamily="2" charset="0"/>
            </a:endParaRPr>
          </a:p>
        </p:txBody>
      </p:sp>
      <p:pic>
        <p:nvPicPr>
          <p:cNvPr id="7" name="Imagem 6">
            <a:extLst>
              <a:ext uri="{FF2B5EF4-FFF2-40B4-BE49-F238E27FC236}">
                <a16:creationId xmlns:a16="http://schemas.microsoft.com/office/drawing/2014/main" id="{DF0760C6-F915-8279-CF95-A098328D5342}"/>
              </a:ext>
            </a:extLst>
          </p:cNvPr>
          <p:cNvPicPr>
            <a:picLocks noChangeAspect="1"/>
          </p:cNvPicPr>
          <p:nvPr/>
        </p:nvPicPr>
        <p:blipFill>
          <a:blip r:embed="rId2"/>
          <a:srcRect l="25862" t="10576" r="39803" b="7526"/>
          <a:stretch/>
        </p:blipFill>
        <p:spPr>
          <a:xfrm>
            <a:off x="0" y="0"/>
            <a:ext cx="5847429" cy="6858000"/>
          </a:xfrm>
          <a:prstGeom prst="rect">
            <a:avLst/>
          </a:prstGeom>
        </p:spPr>
      </p:pic>
      <p:sp>
        <p:nvSpPr>
          <p:cNvPr id="19" name="TextBox 18">
            <a:extLst>
              <a:ext uri="{FF2B5EF4-FFF2-40B4-BE49-F238E27FC236}">
                <a16:creationId xmlns:a16="http://schemas.microsoft.com/office/drawing/2014/main" id="{DF95BD7E-2BB9-609F-8BD8-951DF38D810E}"/>
              </a:ext>
            </a:extLst>
          </p:cNvPr>
          <p:cNvSpPr txBox="1"/>
          <p:nvPr/>
        </p:nvSpPr>
        <p:spPr>
          <a:xfrm>
            <a:off x="11204417" y="6170304"/>
            <a:ext cx="727392" cy="584775"/>
          </a:xfrm>
          <a:prstGeom prst="rect">
            <a:avLst/>
          </a:prstGeom>
          <a:noFill/>
        </p:spPr>
        <p:txBody>
          <a:bodyPr wrap="square" rtlCol="0">
            <a:spAutoFit/>
          </a:bodyPr>
          <a:lstStyle/>
          <a:p>
            <a:fld id="{C2A46414-2F7B-4BF0-8365-7FEAAD210EB1}" type="slidenum">
              <a:rPr lang="en-US" sz="3200" spc="100" smtClean="0">
                <a:solidFill>
                  <a:schemeClr val="bg1">
                    <a:lumMod val="85000"/>
                  </a:schemeClr>
                </a:solidFill>
                <a:latin typeface="+mj-lt"/>
              </a:rPr>
              <a:t>35</a:t>
            </a:fld>
            <a:endParaRPr lang="en-ID" sz="3200" spc="100" dirty="0">
              <a:solidFill>
                <a:schemeClr val="bg1">
                  <a:lumMod val="85000"/>
                </a:schemeClr>
              </a:solidFill>
              <a:latin typeface="+mj-lt"/>
            </a:endParaRPr>
          </a:p>
        </p:txBody>
      </p:sp>
      <p:sp>
        <p:nvSpPr>
          <p:cNvPr id="4" name="TextBox 3">
            <a:extLst>
              <a:ext uri="{FF2B5EF4-FFF2-40B4-BE49-F238E27FC236}">
                <a16:creationId xmlns:a16="http://schemas.microsoft.com/office/drawing/2014/main" id="{EFAB9FFD-BE40-E14E-E73A-81C2182B8E11}"/>
              </a:ext>
            </a:extLst>
          </p:cNvPr>
          <p:cNvSpPr txBox="1"/>
          <p:nvPr/>
        </p:nvSpPr>
        <p:spPr>
          <a:xfrm>
            <a:off x="982657" y="3590323"/>
            <a:ext cx="5279138" cy="1569660"/>
          </a:xfrm>
          <a:prstGeom prst="rect">
            <a:avLst/>
          </a:prstGeom>
          <a:noFill/>
        </p:spPr>
        <p:txBody>
          <a:bodyPr wrap="square" rtlCol="0">
            <a:spAutoFit/>
          </a:bodyPr>
          <a:lstStyle/>
          <a:p>
            <a:pPr algn="ctr"/>
            <a:r>
              <a:rPr lang="en-US" sz="9600" b="1" i="1" dirty="0">
                <a:solidFill>
                  <a:schemeClr val="bg1"/>
                </a:solidFill>
                <a:latin typeface="Okana Black Oblique" pitchFamily="2" charset="0"/>
                <a:ea typeface="Jost Medium" pitchFamily="2" charset="77"/>
                <a:cs typeface="Poppins Medium" pitchFamily="2" charset="77"/>
              </a:rPr>
              <a:t>OBRIGADO</a:t>
            </a:r>
            <a:r>
              <a:rPr lang="en-US" sz="8000" b="1" i="1" dirty="0">
                <a:solidFill>
                  <a:schemeClr val="bg1"/>
                </a:solidFill>
                <a:latin typeface="Okana Black Oblique" pitchFamily="2" charset="0"/>
                <a:ea typeface="Jost Medium" pitchFamily="2" charset="77"/>
                <a:cs typeface="Poppins Medium" pitchFamily="2" charset="77"/>
              </a:rPr>
              <a:t>!</a:t>
            </a:r>
          </a:p>
        </p:txBody>
      </p:sp>
      <p:sp>
        <p:nvSpPr>
          <p:cNvPr id="5" name="TextBox 4">
            <a:extLst>
              <a:ext uri="{FF2B5EF4-FFF2-40B4-BE49-F238E27FC236}">
                <a16:creationId xmlns:a16="http://schemas.microsoft.com/office/drawing/2014/main" id="{588C8187-0619-37FB-19F5-F7E92B556896}"/>
              </a:ext>
            </a:extLst>
          </p:cNvPr>
          <p:cNvSpPr txBox="1"/>
          <p:nvPr/>
        </p:nvSpPr>
        <p:spPr>
          <a:xfrm>
            <a:off x="1978980" y="5963591"/>
            <a:ext cx="3105365" cy="369332"/>
          </a:xfrm>
          <a:prstGeom prst="rect">
            <a:avLst/>
          </a:prstGeom>
          <a:noFill/>
        </p:spPr>
        <p:txBody>
          <a:bodyPr wrap="square" rtlCol="0">
            <a:spAutoFit/>
          </a:bodyPr>
          <a:lstStyle/>
          <a:p>
            <a:pPr algn="ctr"/>
            <a:r>
              <a:rPr lang="en-ID" u="none" strike="noStrike" spc="140" dirty="0">
                <a:solidFill>
                  <a:srgbClr val="F2B705"/>
                </a:solidFill>
                <a:effectLst/>
                <a:latin typeface="DIN Next LT Pro Light" panose="020B0303020203050203" pitchFamily="34" charset="77"/>
                <a:ea typeface="Open Sans" panose="020B0606030504020204" pitchFamily="34" charset="0"/>
                <a:cs typeface="Open Sans" panose="020B0606030504020204" pitchFamily="34" charset="0"/>
              </a:rPr>
              <a:t>www.</a:t>
            </a:r>
            <a:r>
              <a:rPr lang="en-ID" spc="140" dirty="0">
                <a:solidFill>
                  <a:srgbClr val="F2B705"/>
                </a:solidFill>
                <a:latin typeface="DIN Next LT Pro Bold" panose="020B0503020203050203" pitchFamily="34" charset="77"/>
                <a:ea typeface="Open Sans" panose="020B0606030504020204" pitchFamily="34" charset="0"/>
                <a:cs typeface="Open Sans" panose="020B0606030504020204" pitchFamily="34" charset="0"/>
              </a:rPr>
              <a:t>neex2024</a:t>
            </a:r>
            <a:r>
              <a:rPr lang="en-ID" u="none" strike="noStrike" spc="140" dirty="0">
                <a:solidFill>
                  <a:srgbClr val="F2B705"/>
                </a:solidFill>
                <a:effectLst/>
                <a:latin typeface="DIN Next LT Pro Light" panose="020B0303020203050203" pitchFamily="34" charset="77"/>
                <a:ea typeface="Open Sans" panose="020B0606030504020204" pitchFamily="34" charset="0"/>
                <a:cs typeface="Open Sans" panose="020B0606030504020204" pitchFamily="34" charset="0"/>
              </a:rPr>
              <a:t>.com.br</a:t>
            </a:r>
            <a:endParaRPr lang="en-US" spc="140" dirty="0">
              <a:solidFill>
                <a:srgbClr val="F2B705"/>
              </a:solidFill>
              <a:latin typeface="DIN Next LT Pro Light" panose="020B0303020203050203" pitchFamily="34" charset="77"/>
              <a:ea typeface="Open Sans" panose="020B0606030504020204" pitchFamily="34" charset="0"/>
              <a:cs typeface="Open Sans" panose="020B0606030504020204" pitchFamily="34" charset="0"/>
            </a:endParaRPr>
          </a:p>
        </p:txBody>
      </p:sp>
      <p:pic>
        <p:nvPicPr>
          <p:cNvPr id="12" name="Imagem 11">
            <a:extLst>
              <a:ext uri="{FF2B5EF4-FFF2-40B4-BE49-F238E27FC236}">
                <a16:creationId xmlns:a16="http://schemas.microsoft.com/office/drawing/2014/main" id="{3D831A00-61B6-F7E0-5559-40271A8A4BE2}"/>
              </a:ext>
            </a:extLst>
          </p:cNvPr>
          <p:cNvPicPr>
            <a:picLocks noChangeAspect="1"/>
          </p:cNvPicPr>
          <p:nvPr/>
        </p:nvPicPr>
        <p:blipFill>
          <a:blip r:embed="rId3"/>
          <a:stretch>
            <a:fillRect/>
          </a:stretch>
        </p:blipFill>
        <p:spPr>
          <a:xfrm>
            <a:off x="2021939" y="1224993"/>
            <a:ext cx="3200574" cy="1759539"/>
          </a:xfrm>
          <a:prstGeom prst="rect">
            <a:avLst/>
          </a:prstGeom>
        </p:spPr>
      </p:pic>
      <p:pic>
        <p:nvPicPr>
          <p:cNvPr id="6" name="Imagem 5">
            <a:extLst>
              <a:ext uri="{FF2B5EF4-FFF2-40B4-BE49-F238E27FC236}">
                <a16:creationId xmlns:a16="http://schemas.microsoft.com/office/drawing/2014/main" id="{09EBB4A3-C1BA-4418-83CD-71C944BB01BA}"/>
              </a:ext>
            </a:extLst>
          </p:cNvPr>
          <p:cNvPicPr>
            <a:picLocks noChangeAspect="1"/>
          </p:cNvPicPr>
          <p:nvPr/>
        </p:nvPicPr>
        <p:blipFill>
          <a:blip r:embed="rId4"/>
          <a:stretch>
            <a:fillRect/>
          </a:stretch>
        </p:blipFill>
        <p:spPr>
          <a:xfrm>
            <a:off x="8961431" y="4446408"/>
            <a:ext cx="1169049" cy="1169049"/>
          </a:xfrm>
          <a:prstGeom prst="rect">
            <a:avLst/>
          </a:prstGeom>
        </p:spPr>
      </p:pic>
      <p:sp>
        <p:nvSpPr>
          <p:cNvPr id="14" name="TextBox 4">
            <a:extLst>
              <a:ext uri="{FF2B5EF4-FFF2-40B4-BE49-F238E27FC236}">
                <a16:creationId xmlns:a16="http://schemas.microsoft.com/office/drawing/2014/main" id="{C1FA115A-5957-4E60-AB8F-0439EA629EAE}"/>
              </a:ext>
            </a:extLst>
          </p:cNvPr>
          <p:cNvSpPr txBox="1"/>
          <p:nvPr/>
        </p:nvSpPr>
        <p:spPr>
          <a:xfrm>
            <a:off x="7993274" y="3640312"/>
            <a:ext cx="3105365" cy="707886"/>
          </a:xfrm>
          <a:prstGeom prst="rect">
            <a:avLst/>
          </a:prstGeom>
          <a:noFill/>
        </p:spPr>
        <p:txBody>
          <a:bodyPr wrap="square" rtlCol="0">
            <a:spAutoFit/>
          </a:bodyPr>
          <a:lstStyle/>
          <a:p>
            <a:pPr algn="ctr"/>
            <a:r>
              <a:rPr lang="en-ID" sz="4000" b="1" i="1" dirty="0" err="1">
                <a:solidFill>
                  <a:srgbClr val="810A83"/>
                </a:solidFill>
                <a:latin typeface="Times New Roman" panose="02020603050405020304" pitchFamily="18" charset="0"/>
                <a:cs typeface="Times New Roman" panose="02020603050405020304" pitchFamily="18" charset="0"/>
              </a:rPr>
              <a:t>prof_cavinato</a:t>
            </a:r>
            <a:endParaRPr lang="en-US" sz="4000" b="1" i="1" dirty="0">
              <a:solidFill>
                <a:srgbClr val="810A83"/>
              </a:solidFill>
              <a:latin typeface="Times New Roman" panose="02020603050405020304" pitchFamily="18" charset="0"/>
              <a:cs typeface="Times New Roman" panose="02020603050405020304" pitchFamily="18" charset="0"/>
            </a:endParaRPr>
          </a:p>
        </p:txBody>
      </p:sp>
      <p:pic>
        <p:nvPicPr>
          <p:cNvPr id="1026" name="Picture 2" descr="Alterar foto do perfil">
            <a:extLst>
              <a:ext uri="{FF2B5EF4-FFF2-40B4-BE49-F238E27FC236}">
                <a16:creationId xmlns:a16="http://schemas.microsoft.com/office/drawing/2014/main" id="{6865841E-BC6B-4223-9703-ACE651F9138B}"/>
              </a:ext>
            </a:extLst>
          </p:cNvPr>
          <p:cNvPicPr>
            <a:picLocks noChangeAspect="1" noChangeArrowheads="1"/>
          </p:cNvPicPr>
          <p:nvPr/>
        </p:nvPicPr>
        <p:blipFill>
          <a:blip r:embed="rId5">
            <a:clrChange>
              <a:clrFrom>
                <a:srgbClr val="DDDBCF"/>
              </a:clrFrom>
              <a:clrTo>
                <a:srgbClr val="DDDBCF">
                  <a:alpha val="0"/>
                </a:srgbClr>
              </a:clrTo>
            </a:clrChange>
            <a:extLst>
              <a:ext uri="{28A0092B-C50C-407E-A947-70E740481C1C}">
                <a14:useLocalDpi xmlns:a14="http://schemas.microsoft.com/office/drawing/2010/main" val="0"/>
              </a:ext>
            </a:extLst>
          </a:blip>
          <a:srcRect/>
          <a:stretch>
            <a:fillRect/>
          </a:stretch>
        </p:blipFill>
        <p:spPr bwMode="auto">
          <a:xfrm>
            <a:off x="8080711" y="498512"/>
            <a:ext cx="2930488" cy="293048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162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Arredondado 3">
            <a:extLst>
              <a:ext uri="{FF2B5EF4-FFF2-40B4-BE49-F238E27FC236}">
                <a16:creationId xmlns:a16="http://schemas.microsoft.com/office/drawing/2014/main" id="{612722A9-2A68-9AE5-9E8B-AB494F8EFF87}"/>
              </a:ext>
            </a:extLst>
          </p:cNvPr>
          <p:cNvSpPr/>
          <p:nvPr/>
        </p:nvSpPr>
        <p:spPr>
          <a:xfrm rot="5400000">
            <a:off x="-592316" y="476896"/>
            <a:ext cx="6914706" cy="5904205"/>
          </a:xfrm>
          <a:custGeom>
            <a:avLst/>
            <a:gdLst>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0 w 6858000"/>
              <a:gd name="connsiteY7" fmla="*/ 5695992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595424 w 6858000"/>
              <a:gd name="connsiteY7" fmla="*/ 4512234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139226 w 6858000"/>
              <a:gd name="connsiteY6" fmla="*/ 6835218 h 6835218"/>
              <a:gd name="connsiteX7" fmla="*/ 1 w 6858000"/>
              <a:gd name="connsiteY7" fmla="*/ 5589667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479468 w 6858000"/>
              <a:gd name="connsiteY6" fmla="*/ 5091478 h 6835218"/>
              <a:gd name="connsiteX7" fmla="*/ 1 w 6858000"/>
              <a:gd name="connsiteY7" fmla="*/ 5589667 h 6835218"/>
              <a:gd name="connsiteX8" fmla="*/ 0 w 6858000"/>
              <a:gd name="connsiteY8" fmla="*/ 1139226 h 6835218"/>
              <a:gd name="connsiteX0" fmla="*/ 0 w 6858000"/>
              <a:gd name="connsiteY0" fmla="*/ 1139226 h 6835218"/>
              <a:gd name="connsiteX1" fmla="*/ 1139226 w 6858000"/>
              <a:gd name="connsiteY1" fmla="*/ 0 h 6835218"/>
              <a:gd name="connsiteX2" fmla="*/ 5718774 w 6858000"/>
              <a:gd name="connsiteY2" fmla="*/ 0 h 6835218"/>
              <a:gd name="connsiteX3" fmla="*/ 6858000 w 6858000"/>
              <a:gd name="connsiteY3" fmla="*/ 1139226 h 6835218"/>
              <a:gd name="connsiteX4" fmla="*/ 6858000 w 6858000"/>
              <a:gd name="connsiteY4" fmla="*/ 5695992 h 6835218"/>
              <a:gd name="connsiteX5" fmla="*/ 5718774 w 6858000"/>
              <a:gd name="connsiteY5" fmla="*/ 6835218 h 6835218"/>
              <a:gd name="connsiteX6" fmla="*/ 1777180 w 6858000"/>
              <a:gd name="connsiteY6" fmla="*/ 5665636 h 6835218"/>
              <a:gd name="connsiteX7" fmla="*/ 1 w 6858000"/>
              <a:gd name="connsiteY7" fmla="*/ 5589667 h 6835218"/>
              <a:gd name="connsiteX8" fmla="*/ 0 w 6858000"/>
              <a:gd name="connsiteY8" fmla="*/ 1139226 h 6835218"/>
              <a:gd name="connsiteX0" fmla="*/ 0 w 6867302"/>
              <a:gd name="connsiteY0" fmla="*/ 1139226 h 6112947"/>
              <a:gd name="connsiteX1" fmla="*/ 1139226 w 6867302"/>
              <a:gd name="connsiteY1" fmla="*/ 0 h 6112947"/>
              <a:gd name="connsiteX2" fmla="*/ 5718774 w 6867302"/>
              <a:gd name="connsiteY2" fmla="*/ 0 h 6112947"/>
              <a:gd name="connsiteX3" fmla="*/ 6858000 w 6867302"/>
              <a:gd name="connsiteY3" fmla="*/ 1139226 h 6112947"/>
              <a:gd name="connsiteX4" fmla="*/ 6858000 w 6867302"/>
              <a:gd name="connsiteY4" fmla="*/ 5695992 h 6112947"/>
              <a:gd name="connsiteX5" fmla="*/ 6349639 w 6867302"/>
              <a:gd name="connsiteY5" fmla="*/ 6055497 h 6112947"/>
              <a:gd name="connsiteX6" fmla="*/ 1777180 w 6867302"/>
              <a:gd name="connsiteY6" fmla="*/ 5665636 h 6112947"/>
              <a:gd name="connsiteX7" fmla="*/ 1 w 6867302"/>
              <a:gd name="connsiteY7" fmla="*/ 5589667 h 6112947"/>
              <a:gd name="connsiteX8" fmla="*/ 0 w 6867302"/>
              <a:gd name="connsiteY8" fmla="*/ 1139226 h 6112947"/>
              <a:gd name="connsiteX0" fmla="*/ 4126 w 6871428"/>
              <a:gd name="connsiteY0" fmla="*/ 1139843 h 6113564"/>
              <a:gd name="connsiteX1" fmla="*/ 1143352 w 6871428"/>
              <a:gd name="connsiteY1" fmla="*/ 617 h 6113564"/>
              <a:gd name="connsiteX2" fmla="*/ 5722900 w 6871428"/>
              <a:gd name="connsiteY2" fmla="*/ 617 h 6113564"/>
              <a:gd name="connsiteX3" fmla="*/ 6862126 w 6871428"/>
              <a:gd name="connsiteY3" fmla="*/ 1139843 h 6113564"/>
              <a:gd name="connsiteX4" fmla="*/ 6862126 w 6871428"/>
              <a:gd name="connsiteY4" fmla="*/ 5696609 h 6113564"/>
              <a:gd name="connsiteX5" fmla="*/ 6353765 w 6871428"/>
              <a:gd name="connsiteY5" fmla="*/ 6056114 h 6113564"/>
              <a:gd name="connsiteX6" fmla="*/ 1781306 w 6871428"/>
              <a:gd name="connsiteY6" fmla="*/ 5666253 h 6113564"/>
              <a:gd name="connsiteX7" fmla="*/ 4127 w 6871428"/>
              <a:gd name="connsiteY7" fmla="*/ 5590284 h 6113564"/>
              <a:gd name="connsiteX8" fmla="*/ 4126 w 6871428"/>
              <a:gd name="connsiteY8" fmla="*/ 1139843 h 6113564"/>
              <a:gd name="connsiteX0" fmla="*/ 4126 w 6872557"/>
              <a:gd name="connsiteY0" fmla="*/ 1139843 h 6113564"/>
              <a:gd name="connsiteX1" fmla="*/ 1143352 w 6872557"/>
              <a:gd name="connsiteY1" fmla="*/ 617 h 6113564"/>
              <a:gd name="connsiteX2" fmla="*/ 5722900 w 6872557"/>
              <a:gd name="connsiteY2" fmla="*/ 617 h 6113564"/>
              <a:gd name="connsiteX3" fmla="*/ 6862126 w 6872557"/>
              <a:gd name="connsiteY3" fmla="*/ 1139843 h 6113564"/>
              <a:gd name="connsiteX4" fmla="*/ 6862126 w 6872557"/>
              <a:gd name="connsiteY4" fmla="*/ 5696609 h 6113564"/>
              <a:gd name="connsiteX5" fmla="*/ 6353765 w 6872557"/>
              <a:gd name="connsiteY5" fmla="*/ 6056114 h 6113564"/>
              <a:gd name="connsiteX6" fmla="*/ 1781306 w 6872557"/>
              <a:gd name="connsiteY6" fmla="*/ 5666253 h 6113564"/>
              <a:gd name="connsiteX7" fmla="*/ 4127 w 6872557"/>
              <a:gd name="connsiteY7" fmla="*/ 5590284 h 6113564"/>
              <a:gd name="connsiteX8" fmla="*/ 4126 w 6872557"/>
              <a:gd name="connsiteY8" fmla="*/ 1139843 h 611356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862126 w 6872557"/>
              <a:gd name="connsiteY4" fmla="*/ 5696609 h 6056114"/>
              <a:gd name="connsiteX5" fmla="*/ 6353765 w 6872557"/>
              <a:gd name="connsiteY5" fmla="*/ 6056114 h 6056114"/>
              <a:gd name="connsiteX6" fmla="*/ 1781306 w 6872557"/>
              <a:gd name="connsiteY6" fmla="*/ 5666253 h 6056114"/>
              <a:gd name="connsiteX7" fmla="*/ 4127 w 6872557"/>
              <a:gd name="connsiteY7" fmla="*/ 5590284 h 6056114"/>
              <a:gd name="connsiteX8" fmla="*/ 4126 w 6872557"/>
              <a:gd name="connsiteY8" fmla="*/ 1139843 h 605611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259617 w 6872557"/>
              <a:gd name="connsiteY4" fmla="*/ 4590823 h 6056114"/>
              <a:gd name="connsiteX5" fmla="*/ 6353765 w 6872557"/>
              <a:gd name="connsiteY5" fmla="*/ 6056114 h 6056114"/>
              <a:gd name="connsiteX6" fmla="*/ 1781306 w 6872557"/>
              <a:gd name="connsiteY6" fmla="*/ 5666253 h 6056114"/>
              <a:gd name="connsiteX7" fmla="*/ 4127 w 6872557"/>
              <a:gd name="connsiteY7" fmla="*/ 5590284 h 6056114"/>
              <a:gd name="connsiteX8" fmla="*/ 4126 w 6872557"/>
              <a:gd name="connsiteY8" fmla="*/ 1139843 h 6056114"/>
              <a:gd name="connsiteX0" fmla="*/ 4126 w 6872557"/>
              <a:gd name="connsiteY0" fmla="*/ 1139843 h 6056114"/>
              <a:gd name="connsiteX1" fmla="*/ 1143352 w 6872557"/>
              <a:gd name="connsiteY1" fmla="*/ 617 h 6056114"/>
              <a:gd name="connsiteX2" fmla="*/ 5722900 w 6872557"/>
              <a:gd name="connsiteY2" fmla="*/ 617 h 6056114"/>
              <a:gd name="connsiteX3" fmla="*/ 6862126 w 6872557"/>
              <a:gd name="connsiteY3" fmla="*/ 1139843 h 6056114"/>
              <a:gd name="connsiteX4" fmla="*/ 6353765 w 6872557"/>
              <a:gd name="connsiteY4" fmla="*/ 6056114 h 6056114"/>
              <a:gd name="connsiteX5" fmla="*/ 1781306 w 6872557"/>
              <a:gd name="connsiteY5" fmla="*/ 5666253 h 6056114"/>
              <a:gd name="connsiteX6" fmla="*/ 4127 w 6872557"/>
              <a:gd name="connsiteY6" fmla="*/ 5590284 h 6056114"/>
              <a:gd name="connsiteX7" fmla="*/ 4126 w 6872557"/>
              <a:gd name="connsiteY7" fmla="*/ 1139843 h 6056114"/>
              <a:gd name="connsiteX0" fmla="*/ 4126 w 6899573"/>
              <a:gd name="connsiteY0" fmla="*/ 1139843 h 5891070"/>
              <a:gd name="connsiteX1" fmla="*/ 1143352 w 6899573"/>
              <a:gd name="connsiteY1" fmla="*/ 617 h 5891070"/>
              <a:gd name="connsiteX2" fmla="*/ 5722900 w 6899573"/>
              <a:gd name="connsiteY2" fmla="*/ 617 h 5891070"/>
              <a:gd name="connsiteX3" fmla="*/ 6862126 w 6899573"/>
              <a:gd name="connsiteY3" fmla="*/ 1139843 h 5891070"/>
              <a:gd name="connsiteX4" fmla="*/ 6899573 w 6899573"/>
              <a:gd name="connsiteY4" fmla="*/ 5652080 h 5891070"/>
              <a:gd name="connsiteX5" fmla="*/ 1781306 w 6899573"/>
              <a:gd name="connsiteY5" fmla="*/ 5666253 h 5891070"/>
              <a:gd name="connsiteX6" fmla="*/ 4127 w 6899573"/>
              <a:gd name="connsiteY6" fmla="*/ 5590284 h 5891070"/>
              <a:gd name="connsiteX7" fmla="*/ 4126 w 6899573"/>
              <a:gd name="connsiteY7" fmla="*/ 1139843 h 5891070"/>
              <a:gd name="connsiteX0" fmla="*/ 4126 w 6923195"/>
              <a:gd name="connsiteY0" fmla="*/ 1139843 h 5891070"/>
              <a:gd name="connsiteX1" fmla="*/ 1143352 w 6923195"/>
              <a:gd name="connsiteY1" fmla="*/ 617 h 5891070"/>
              <a:gd name="connsiteX2" fmla="*/ 5722900 w 6923195"/>
              <a:gd name="connsiteY2" fmla="*/ 617 h 5891070"/>
              <a:gd name="connsiteX3" fmla="*/ 6918836 w 6923195"/>
              <a:gd name="connsiteY3" fmla="*/ 1146932 h 5891070"/>
              <a:gd name="connsiteX4" fmla="*/ 6899573 w 6923195"/>
              <a:gd name="connsiteY4" fmla="*/ 5652080 h 5891070"/>
              <a:gd name="connsiteX5" fmla="*/ 1781306 w 6923195"/>
              <a:gd name="connsiteY5" fmla="*/ 5666253 h 5891070"/>
              <a:gd name="connsiteX6" fmla="*/ 4127 w 6923195"/>
              <a:gd name="connsiteY6" fmla="*/ 5590284 h 5891070"/>
              <a:gd name="connsiteX7" fmla="*/ 4126 w 6923195"/>
              <a:gd name="connsiteY7" fmla="*/ 1139843 h 5891070"/>
              <a:gd name="connsiteX0" fmla="*/ 4126 w 6918836"/>
              <a:gd name="connsiteY0" fmla="*/ 1139843 h 5891070"/>
              <a:gd name="connsiteX1" fmla="*/ 1143352 w 6918836"/>
              <a:gd name="connsiteY1" fmla="*/ 617 h 5891070"/>
              <a:gd name="connsiteX2" fmla="*/ 5722900 w 6918836"/>
              <a:gd name="connsiteY2" fmla="*/ 617 h 5891070"/>
              <a:gd name="connsiteX3" fmla="*/ 6918836 w 6918836"/>
              <a:gd name="connsiteY3" fmla="*/ 1146932 h 5891070"/>
              <a:gd name="connsiteX4" fmla="*/ 6899573 w 6918836"/>
              <a:gd name="connsiteY4" fmla="*/ 5652080 h 5891070"/>
              <a:gd name="connsiteX5" fmla="*/ 1781306 w 6918836"/>
              <a:gd name="connsiteY5" fmla="*/ 5666253 h 5891070"/>
              <a:gd name="connsiteX6" fmla="*/ 4127 w 6918836"/>
              <a:gd name="connsiteY6" fmla="*/ 5590284 h 5891070"/>
              <a:gd name="connsiteX7" fmla="*/ 4126 w 6918836"/>
              <a:gd name="connsiteY7" fmla="*/ 1139843 h 5891070"/>
              <a:gd name="connsiteX0" fmla="*/ 4126 w 6918836"/>
              <a:gd name="connsiteY0" fmla="*/ 1139843 h 5652080"/>
              <a:gd name="connsiteX1" fmla="*/ 1143352 w 6918836"/>
              <a:gd name="connsiteY1" fmla="*/ 617 h 5652080"/>
              <a:gd name="connsiteX2" fmla="*/ 5722900 w 6918836"/>
              <a:gd name="connsiteY2" fmla="*/ 617 h 5652080"/>
              <a:gd name="connsiteX3" fmla="*/ 6918836 w 6918836"/>
              <a:gd name="connsiteY3" fmla="*/ 1146932 h 5652080"/>
              <a:gd name="connsiteX4" fmla="*/ 6899573 w 6918836"/>
              <a:gd name="connsiteY4" fmla="*/ 5652080 h 5652080"/>
              <a:gd name="connsiteX5" fmla="*/ 4127 w 6918836"/>
              <a:gd name="connsiteY5" fmla="*/ 5590284 h 5652080"/>
              <a:gd name="connsiteX6" fmla="*/ 4126 w 6918836"/>
              <a:gd name="connsiteY6" fmla="*/ 1139843 h 5652080"/>
              <a:gd name="connsiteX0" fmla="*/ 4126 w 6918836"/>
              <a:gd name="connsiteY0" fmla="*/ 1139843 h 5661167"/>
              <a:gd name="connsiteX1" fmla="*/ 1143352 w 6918836"/>
              <a:gd name="connsiteY1" fmla="*/ 617 h 5661167"/>
              <a:gd name="connsiteX2" fmla="*/ 5722900 w 6918836"/>
              <a:gd name="connsiteY2" fmla="*/ 617 h 5661167"/>
              <a:gd name="connsiteX3" fmla="*/ 6918836 w 6918836"/>
              <a:gd name="connsiteY3" fmla="*/ 1146932 h 5661167"/>
              <a:gd name="connsiteX4" fmla="*/ 6899573 w 6918836"/>
              <a:gd name="connsiteY4" fmla="*/ 5652080 h 5661167"/>
              <a:gd name="connsiteX5" fmla="*/ 18304 w 6918836"/>
              <a:gd name="connsiteY5" fmla="*/ 5661167 h 5661167"/>
              <a:gd name="connsiteX6" fmla="*/ 4126 w 6918836"/>
              <a:gd name="connsiteY6" fmla="*/ 1139843 h 5661167"/>
              <a:gd name="connsiteX0" fmla="*/ 1485 w 6958725"/>
              <a:gd name="connsiteY0" fmla="*/ 1139843 h 5661167"/>
              <a:gd name="connsiteX1" fmla="*/ 1183241 w 6958725"/>
              <a:gd name="connsiteY1" fmla="*/ 617 h 5661167"/>
              <a:gd name="connsiteX2" fmla="*/ 5762789 w 6958725"/>
              <a:gd name="connsiteY2" fmla="*/ 617 h 5661167"/>
              <a:gd name="connsiteX3" fmla="*/ 6958725 w 6958725"/>
              <a:gd name="connsiteY3" fmla="*/ 1146932 h 5661167"/>
              <a:gd name="connsiteX4" fmla="*/ 6939462 w 6958725"/>
              <a:gd name="connsiteY4" fmla="*/ 5652080 h 5661167"/>
              <a:gd name="connsiteX5" fmla="*/ 58193 w 6958725"/>
              <a:gd name="connsiteY5" fmla="*/ 5661167 h 5661167"/>
              <a:gd name="connsiteX6" fmla="*/ 1485 w 6958725"/>
              <a:gd name="connsiteY6" fmla="*/ 1139843 h 5661167"/>
              <a:gd name="connsiteX0" fmla="*/ 14176 w 6971416"/>
              <a:gd name="connsiteY0" fmla="*/ 1139843 h 5661167"/>
              <a:gd name="connsiteX1" fmla="*/ 1195932 w 6971416"/>
              <a:gd name="connsiteY1" fmla="*/ 617 h 5661167"/>
              <a:gd name="connsiteX2" fmla="*/ 5775480 w 6971416"/>
              <a:gd name="connsiteY2" fmla="*/ 617 h 5661167"/>
              <a:gd name="connsiteX3" fmla="*/ 6971416 w 6971416"/>
              <a:gd name="connsiteY3" fmla="*/ 1146932 h 5661167"/>
              <a:gd name="connsiteX4" fmla="*/ 6952153 w 6971416"/>
              <a:gd name="connsiteY4" fmla="*/ 5652080 h 5661167"/>
              <a:gd name="connsiteX5" fmla="*/ 0 w 6971416"/>
              <a:gd name="connsiteY5" fmla="*/ 5661167 h 5661167"/>
              <a:gd name="connsiteX6" fmla="*/ 14176 w 6971416"/>
              <a:gd name="connsiteY6" fmla="*/ 1139843 h 5661167"/>
              <a:gd name="connsiteX0" fmla="*/ 14176 w 7008863"/>
              <a:gd name="connsiteY0" fmla="*/ 1139843 h 5661167"/>
              <a:gd name="connsiteX1" fmla="*/ 1195932 w 7008863"/>
              <a:gd name="connsiteY1" fmla="*/ 617 h 5661167"/>
              <a:gd name="connsiteX2" fmla="*/ 5775480 w 7008863"/>
              <a:gd name="connsiteY2" fmla="*/ 617 h 5661167"/>
              <a:gd name="connsiteX3" fmla="*/ 6971416 w 7008863"/>
              <a:gd name="connsiteY3" fmla="*/ 1146932 h 5661167"/>
              <a:gd name="connsiteX4" fmla="*/ 7008863 w 7008863"/>
              <a:gd name="connsiteY4" fmla="*/ 5659171 h 5661167"/>
              <a:gd name="connsiteX5" fmla="*/ 0 w 7008863"/>
              <a:gd name="connsiteY5" fmla="*/ 5661167 h 5661167"/>
              <a:gd name="connsiteX6" fmla="*/ 14176 w 7008863"/>
              <a:gd name="connsiteY6" fmla="*/ 1139843 h 5661167"/>
              <a:gd name="connsiteX0" fmla="*/ 14176 w 7028123"/>
              <a:gd name="connsiteY0" fmla="*/ 1139843 h 5661167"/>
              <a:gd name="connsiteX1" fmla="*/ 1195932 w 7028123"/>
              <a:gd name="connsiteY1" fmla="*/ 617 h 5661167"/>
              <a:gd name="connsiteX2" fmla="*/ 5775480 w 7028123"/>
              <a:gd name="connsiteY2" fmla="*/ 617 h 5661167"/>
              <a:gd name="connsiteX3" fmla="*/ 7028123 w 7028123"/>
              <a:gd name="connsiteY3" fmla="*/ 1132755 h 5661167"/>
              <a:gd name="connsiteX4" fmla="*/ 7008863 w 7028123"/>
              <a:gd name="connsiteY4" fmla="*/ 5659171 h 5661167"/>
              <a:gd name="connsiteX5" fmla="*/ 0 w 7028123"/>
              <a:gd name="connsiteY5" fmla="*/ 5661167 h 5661167"/>
              <a:gd name="connsiteX6" fmla="*/ 14176 w 7028123"/>
              <a:gd name="connsiteY6" fmla="*/ 1139843 h 5661167"/>
              <a:gd name="connsiteX0" fmla="*/ 14176 w 7008863"/>
              <a:gd name="connsiteY0" fmla="*/ 1139843 h 5661167"/>
              <a:gd name="connsiteX1" fmla="*/ 1195932 w 7008863"/>
              <a:gd name="connsiteY1" fmla="*/ 617 h 5661167"/>
              <a:gd name="connsiteX2" fmla="*/ 5775480 w 7008863"/>
              <a:gd name="connsiteY2" fmla="*/ 617 h 5661167"/>
              <a:gd name="connsiteX3" fmla="*/ 6985593 w 7008863"/>
              <a:gd name="connsiteY3" fmla="*/ 1125667 h 5661167"/>
              <a:gd name="connsiteX4" fmla="*/ 7008863 w 7008863"/>
              <a:gd name="connsiteY4" fmla="*/ 5659171 h 5661167"/>
              <a:gd name="connsiteX5" fmla="*/ 0 w 7008863"/>
              <a:gd name="connsiteY5" fmla="*/ 5661167 h 5661167"/>
              <a:gd name="connsiteX6" fmla="*/ 14176 w 7008863"/>
              <a:gd name="connsiteY6" fmla="*/ 1139843 h 5661167"/>
              <a:gd name="connsiteX0" fmla="*/ 14176 w 7021035"/>
              <a:gd name="connsiteY0" fmla="*/ 1139843 h 5661167"/>
              <a:gd name="connsiteX1" fmla="*/ 1195932 w 7021035"/>
              <a:gd name="connsiteY1" fmla="*/ 617 h 5661167"/>
              <a:gd name="connsiteX2" fmla="*/ 5775480 w 7021035"/>
              <a:gd name="connsiteY2" fmla="*/ 617 h 5661167"/>
              <a:gd name="connsiteX3" fmla="*/ 7021035 w 7021035"/>
              <a:gd name="connsiteY3" fmla="*/ 1125667 h 5661167"/>
              <a:gd name="connsiteX4" fmla="*/ 7008863 w 7021035"/>
              <a:gd name="connsiteY4" fmla="*/ 5659171 h 5661167"/>
              <a:gd name="connsiteX5" fmla="*/ 0 w 7021035"/>
              <a:gd name="connsiteY5" fmla="*/ 5661167 h 5661167"/>
              <a:gd name="connsiteX6" fmla="*/ 14176 w 7021035"/>
              <a:gd name="connsiteY6" fmla="*/ 1139843 h 5661167"/>
              <a:gd name="connsiteX0" fmla="*/ 14176 w 7029101"/>
              <a:gd name="connsiteY0" fmla="*/ 1139843 h 5661167"/>
              <a:gd name="connsiteX1" fmla="*/ 1195932 w 7029101"/>
              <a:gd name="connsiteY1" fmla="*/ 617 h 5661167"/>
              <a:gd name="connsiteX2" fmla="*/ 5775480 w 7029101"/>
              <a:gd name="connsiteY2" fmla="*/ 617 h 5661167"/>
              <a:gd name="connsiteX3" fmla="*/ 7021035 w 7029101"/>
              <a:gd name="connsiteY3" fmla="*/ 1125667 h 5661167"/>
              <a:gd name="connsiteX4" fmla="*/ 7008863 w 7029101"/>
              <a:gd name="connsiteY4" fmla="*/ 5659171 h 5661167"/>
              <a:gd name="connsiteX5" fmla="*/ 0 w 7029101"/>
              <a:gd name="connsiteY5" fmla="*/ 5661167 h 5661167"/>
              <a:gd name="connsiteX6" fmla="*/ 14176 w 7029101"/>
              <a:gd name="connsiteY6" fmla="*/ 1139843 h 5661167"/>
              <a:gd name="connsiteX0" fmla="*/ 14176 w 7029101"/>
              <a:gd name="connsiteY0" fmla="*/ 1147369 h 5668693"/>
              <a:gd name="connsiteX1" fmla="*/ 1195932 w 7029101"/>
              <a:gd name="connsiteY1" fmla="*/ 8143 h 5668693"/>
              <a:gd name="connsiteX2" fmla="*/ 5775480 w 7029101"/>
              <a:gd name="connsiteY2" fmla="*/ 8143 h 5668693"/>
              <a:gd name="connsiteX3" fmla="*/ 7021035 w 7029101"/>
              <a:gd name="connsiteY3" fmla="*/ 1133193 h 5668693"/>
              <a:gd name="connsiteX4" fmla="*/ 7008863 w 7029101"/>
              <a:gd name="connsiteY4" fmla="*/ 5666697 h 5668693"/>
              <a:gd name="connsiteX5" fmla="*/ 0 w 7029101"/>
              <a:gd name="connsiteY5" fmla="*/ 5668693 h 5668693"/>
              <a:gd name="connsiteX6" fmla="*/ 14176 w 7029101"/>
              <a:gd name="connsiteY6" fmla="*/ 1147369 h 566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9101" h="5668693">
                <a:moveTo>
                  <a:pt x="14176" y="1147369"/>
                </a:moveTo>
                <a:cubicBezTo>
                  <a:pt x="14176" y="518192"/>
                  <a:pt x="-120820" y="-76918"/>
                  <a:pt x="1195932" y="8143"/>
                </a:cubicBezTo>
                <a:lnTo>
                  <a:pt x="5775480" y="8143"/>
                </a:lnTo>
                <a:cubicBezTo>
                  <a:pt x="7113494" y="64850"/>
                  <a:pt x="7042303" y="-169380"/>
                  <a:pt x="7021035" y="1133193"/>
                </a:cubicBezTo>
                <a:cubicBezTo>
                  <a:pt x="7016978" y="2644361"/>
                  <a:pt x="7012920" y="4155529"/>
                  <a:pt x="7008863" y="5666697"/>
                </a:cubicBezTo>
                <a:lnTo>
                  <a:pt x="0" y="5668693"/>
                </a:lnTo>
                <a:cubicBezTo>
                  <a:pt x="0" y="4149771"/>
                  <a:pt x="14176" y="2666291"/>
                  <a:pt x="14176" y="1147369"/>
                </a:cubicBezTo>
                <a:close/>
              </a:path>
            </a:pathLst>
          </a:custGeom>
          <a:solidFill>
            <a:srgbClr val="810A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0" name="Imagem 9">
            <a:extLst>
              <a:ext uri="{FF2B5EF4-FFF2-40B4-BE49-F238E27FC236}">
                <a16:creationId xmlns:a16="http://schemas.microsoft.com/office/drawing/2014/main" id="{C2131B8E-8E5F-4BAE-8D7E-14871DB8E841}"/>
              </a:ext>
            </a:extLst>
          </p:cNvPr>
          <p:cNvPicPr>
            <a:picLocks noChangeAspect="1"/>
          </p:cNvPicPr>
          <p:nvPr/>
        </p:nvPicPr>
        <p:blipFill rotWithShape="1">
          <a:blip r:embed="rId3"/>
          <a:srcRect t="7659" b="12218"/>
          <a:stretch/>
        </p:blipFill>
        <p:spPr>
          <a:xfrm>
            <a:off x="1878950" y="4709574"/>
            <a:ext cx="1741607" cy="2094875"/>
          </a:xfrm>
          <a:prstGeom prst="rect">
            <a:avLst/>
          </a:prstGeom>
        </p:spPr>
      </p:pic>
      <p:sp>
        <p:nvSpPr>
          <p:cNvPr id="16" name="Retângulo 15">
            <a:extLst>
              <a:ext uri="{FF2B5EF4-FFF2-40B4-BE49-F238E27FC236}">
                <a16:creationId xmlns:a16="http://schemas.microsoft.com/office/drawing/2014/main" id="{AAB86C1E-4CF1-40E6-A0B5-5CC79B63B056}"/>
              </a:ext>
            </a:extLst>
          </p:cNvPr>
          <p:cNvSpPr/>
          <p:nvPr/>
        </p:nvSpPr>
        <p:spPr>
          <a:xfrm>
            <a:off x="5792650" y="4838"/>
            <a:ext cx="6374860" cy="707886"/>
          </a:xfrm>
          <a:prstGeom prst="rect">
            <a:avLst/>
          </a:prstGeom>
        </p:spPr>
        <p:txBody>
          <a:bodyPr wrap="square">
            <a:spAutoFit/>
          </a:bodyPr>
          <a:lstStyle/>
          <a:p>
            <a:pPr algn="ctr"/>
            <a:r>
              <a:rPr lang="pt-BR" sz="4000" b="1" dirty="0">
                <a:solidFill>
                  <a:schemeClr val="bg2">
                    <a:lumMod val="25000"/>
                  </a:schemeClr>
                </a:solidFill>
                <a:latin typeface="Kelson" panose="02000506000000020004" pitchFamily="2" charset="0"/>
              </a:rPr>
              <a:t>TRILHA DE APRENDIZAGEM</a:t>
            </a:r>
          </a:p>
        </p:txBody>
      </p:sp>
      <p:grpSp>
        <p:nvGrpSpPr>
          <p:cNvPr id="58" name="Agrupar 57">
            <a:extLst>
              <a:ext uri="{FF2B5EF4-FFF2-40B4-BE49-F238E27FC236}">
                <a16:creationId xmlns:a16="http://schemas.microsoft.com/office/drawing/2014/main" id="{C95C44F2-8703-4B73-A823-D703E34C9F8E}"/>
              </a:ext>
            </a:extLst>
          </p:cNvPr>
          <p:cNvGrpSpPr/>
          <p:nvPr/>
        </p:nvGrpSpPr>
        <p:grpSpPr>
          <a:xfrm>
            <a:off x="5817141" y="1653702"/>
            <a:ext cx="6350369" cy="5232650"/>
            <a:chOff x="6160093" y="2216019"/>
            <a:chExt cx="5710894" cy="4107566"/>
          </a:xfrm>
        </p:grpSpPr>
        <p:grpSp>
          <p:nvGrpSpPr>
            <p:cNvPr id="56" name="Agrupar 55">
              <a:extLst>
                <a:ext uri="{FF2B5EF4-FFF2-40B4-BE49-F238E27FC236}">
                  <a16:creationId xmlns:a16="http://schemas.microsoft.com/office/drawing/2014/main" id="{A9F9A606-06AC-40F1-BBE0-1807A498F952}"/>
                </a:ext>
              </a:extLst>
            </p:cNvPr>
            <p:cNvGrpSpPr/>
            <p:nvPr/>
          </p:nvGrpSpPr>
          <p:grpSpPr>
            <a:xfrm>
              <a:off x="6160093" y="2583349"/>
              <a:ext cx="5688954" cy="3740236"/>
              <a:chOff x="6160093" y="2583349"/>
              <a:chExt cx="5688954" cy="3740236"/>
            </a:xfrm>
          </p:grpSpPr>
          <p:pic>
            <p:nvPicPr>
              <p:cNvPr id="49" name="Imagem 48">
                <a:extLst>
                  <a:ext uri="{FF2B5EF4-FFF2-40B4-BE49-F238E27FC236}">
                    <a16:creationId xmlns:a16="http://schemas.microsoft.com/office/drawing/2014/main" id="{AF1BCDB6-5334-450D-9895-1C4E03CEFB6C}"/>
                  </a:ext>
                </a:extLst>
              </p:cNvPr>
              <p:cNvPicPr>
                <a:picLocks noChangeAspect="1"/>
              </p:cNvPicPr>
              <p:nvPr/>
            </p:nvPicPr>
            <p:blipFill rotWithShape="1">
              <a:blip r:embed="rId4"/>
              <a:srcRect t="9671" r="16412"/>
              <a:stretch/>
            </p:blipFill>
            <p:spPr>
              <a:xfrm>
                <a:off x="6160093" y="2583349"/>
                <a:ext cx="5688954" cy="3740236"/>
              </a:xfrm>
              <a:prstGeom prst="rect">
                <a:avLst/>
              </a:prstGeom>
            </p:spPr>
          </p:pic>
          <p:sp>
            <p:nvSpPr>
              <p:cNvPr id="52" name="Retângulo 51">
                <a:extLst>
                  <a:ext uri="{FF2B5EF4-FFF2-40B4-BE49-F238E27FC236}">
                    <a16:creationId xmlns:a16="http://schemas.microsoft.com/office/drawing/2014/main" id="{BC4F64E2-B34A-42E9-AAB2-03F57E4F2250}"/>
                  </a:ext>
                </a:extLst>
              </p:cNvPr>
              <p:cNvSpPr/>
              <p:nvPr/>
            </p:nvSpPr>
            <p:spPr>
              <a:xfrm>
                <a:off x="7357364" y="4394074"/>
                <a:ext cx="340158" cy="461665"/>
              </a:xfrm>
              <a:prstGeom prst="rect">
                <a:avLst/>
              </a:prstGeom>
            </p:spPr>
            <p:txBody>
              <a:bodyPr wrap="none">
                <a:spAutoFit/>
              </a:bodyPr>
              <a:lstStyle/>
              <a:p>
                <a:r>
                  <a:rPr lang="pt-BR" sz="2400" dirty="0">
                    <a:solidFill>
                      <a:schemeClr val="bg2">
                        <a:lumMod val="25000"/>
                      </a:schemeClr>
                    </a:solidFill>
                    <a:latin typeface="Kelson" panose="02000506000000020004" pitchFamily="2" charset="0"/>
                  </a:rPr>
                  <a:t>1</a:t>
                </a:r>
              </a:p>
            </p:txBody>
          </p:sp>
          <p:sp>
            <p:nvSpPr>
              <p:cNvPr id="53" name="Retângulo 52">
                <a:extLst>
                  <a:ext uri="{FF2B5EF4-FFF2-40B4-BE49-F238E27FC236}">
                    <a16:creationId xmlns:a16="http://schemas.microsoft.com/office/drawing/2014/main" id="{6A66E8D9-C2F9-4135-9A95-CAC4B5BFDF70}"/>
                  </a:ext>
                </a:extLst>
              </p:cNvPr>
              <p:cNvSpPr/>
              <p:nvPr/>
            </p:nvSpPr>
            <p:spPr>
              <a:xfrm>
                <a:off x="11268522" y="3961195"/>
                <a:ext cx="340158" cy="461665"/>
              </a:xfrm>
              <a:prstGeom prst="rect">
                <a:avLst/>
              </a:prstGeom>
            </p:spPr>
            <p:txBody>
              <a:bodyPr wrap="none">
                <a:spAutoFit/>
              </a:bodyPr>
              <a:lstStyle/>
              <a:p>
                <a:r>
                  <a:rPr lang="pt-BR" sz="2400" dirty="0">
                    <a:solidFill>
                      <a:schemeClr val="bg2">
                        <a:lumMod val="25000"/>
                      </a:schemeClr>
                    </a:solidFill>
                    <a:latin typeface="Kelson" panose="02000506000000020004" pitchFamily="2" charset="0"/>
                  </a:rPr>
                  <a:t>2</a:t>
                </a:r>
              </a:p>
            </p:txBody>
          </p:sp>
          <p:sp>
            <p:nvSpPr>
              <p:cNvPr id="54" name="Retângulo 53">
                <a:extLst>
                  <a:ext uri="{FF2B5EF4-FFF2-40B4-BE49-F238E27FC236}">
                    <a16:creationId xmlns:a16="http://schemas.microsoft.com/office/drawing/2014/main" id="{4C03F2F7-3303-4A60-AFF1-26C6C098F344}"/>
                  </a:ext>
                </a:extLst>
              </p:cNvPr>
              <p:cNvSpPr/>
              <p:nvPr/>
            </p:nvSpPr>
            <p:spPr>
              <a:xfrm>
                <a:off x="8662820" y="3189705"/>
                <a:ext cx="340158" cy="461665"/>
              </a:xfrm>
              <a:prstGeom prst="rect">
                <a:avLst/>
              </a:prstGeom>
            </p:spPr>
            <p:txBody>
              <a:bodyPr wrap="none">
                <a:spAutoFit/>
              </a:bodyPr>
              <a:lstStyle/>
              <a:p>
                <a:r>
                  <a:rPr lang="pt-BR" sz="2400" dirty="0">
                    <a:solidFill>
                      <a:schemeClr val="bg2">
                        <a:lumMod val="25000"/>
                      </a:schemeClr>
                    </a:solidFill>
                    <a:latin typeface="Kelson" panose="02000506000000020004" pitchFamily="2" charset="0"/>
                  </a:rPr>
                  <a:t>3</a:t>
                </a:r>
              </a:p>
            </p:txBody>
          </p:sp>
          <p:sp>
            <p:nvSpPr>
              <p:cNvPr id="55" name="Retângulo 54">
                <a:extLst>
                  <a:ext uri="{FF2B5EF4-FFF2-40B4-BE49-F238E27FC236}">
                    <a16:creationId xmlns:a16="http://schemas.microsoft.com/office/drawing/2014/main" id="{29ECB704-0D6E-44B9-9347-FA72B2ED5A7A}"/>
                  </a:ext>
                </a:extLst>
              </p:cNvPr>
              <p:cNvSpPr/>
              <p:nvPr/>
            </p:nvSpPr>
            <p:spPr>
              <a:xfrm>
                <a:off x="10428698" y="2622697"/>
                <a:ext cx="340158" cy="461665"/>
              </a:xfrm>
              <a:prstGeom prst="rect">
                <a:avLst/>
              </a:prstGeom>
            </p:spPr>
            <p:txBody>
              <a:bodyPr wrap="none">
                <a:spAutoFit/>
              </a:bodyPr>
              <a:lstStyle/>
              <a:p>
                <a:r>
                  <a:rPr lang="pt-BR" sz="2400" dirty="0">
                    <a:solidFill>
                      <a:schemeClr val="bg2">
                        <a:lumMod val="25000"/>
                      </a:schemeClr>
                    </a:solidFill>
                    <a:latin typeface="Kelson" panose="02000506000000020004" pitchFamily="2" charset="0"/>
                  </a:rPr>
                  <a:t>4</a:t>
                </a:r>
              </a:p>
            </p:txBody>
          </p:sp>
        </p:grpSp>
        <p:sp>
          <p:nvSpPr>
            <p:cNvPr id="57" name="Retângulo 56">
              <a:extLst>
                <a:ext uri="{FF2B5EF4-FFF2-40B4-BE49-F238E27FC236}">
                  <a16:creationId xmlns:a16="http://schemas.microsoft.com/office/drawing/2014/main" id="{8124919E-B35B-4123-B155-E83BE4970389}"/>
                </a:ext>
              </a:extLst>
            </p:cNvPr>
            <p:cNvSpPr/>
            <p:nvPr/>
          </p:nvSpPr>
          <p:spPr>
            <a:xfrm>
              <a:off x="10830127" y="2216019"/>
              <a:ext cx="1040860" cy="70788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grpSp>
      <p:sp>
        <p:nvSpPr>
          <p:cNvPr id="14" name="CaixaDeTexto 13">
            <a:extLst>
              <a:ext uri="{FF2B5EF4-FFF2-40B4-BE49-F238E27FC236}">
                <a16:creationId xmlns:a16="http://schemas.microsoft.com/office/drawing/2014/main" id="{B0876BDB-B103-48B2-BF80-449976544408}"/>
              </a:ext>
            </a:extLst>
          </p:cNvPr>
          <p:cNvSpPr txBox="1"/>
          <p:nvPr/>
        </p:nvSpPr>
        <p:spPr>
          <a:xfrm>
            <a:off x="5984113" y="988614"/>
            <a:ext cx="5812348" cy="1891287"/>
          </a:xfrm>
          <a:prstGeom prst="rect">
            <a:avLst/>
          </a:prstGeom>
          <a:noFill/>
        </p:spPr>
        <p:txBody>
          <a:bodyPr wrap="square" rtlCol="0">
            <a:spAutoFit/>
          </a:bodyPr>
          <a:lstStyle/>
          <a:p>
            <a:pPr>
              <a:lnSpc>
                <a:spcPct val="150000"/>
              </a:lnSpc>
            </a:pPr>
            <a:r>
              <a:rPr lang="pt-BR" sz="2000" dirty="0">
                <a:solidFill>
                  <a:schemeClr val="bg2">
                    <a:lumMod val="25000"/>
                  </a:schemeClr>
                </a:solidFill>
                <a:latin typeface="Kelson" panose="02000506000000020004" pitchFamily="2" charset="0"/>
              </a:rPr>
              <a:t>1 – Ponto de partida </a:t>
            </a:r>
          </a:p>
          <a:p>
            <a:pPr>
              <a:lnSpc>
                <a:spcPct val="150000"/>
              </a:lnSpc>
            </a:pPr>
            <a:r>
              <a:rPr lang="pt-BR" sz="2000" dirty="0">
                <a:solidFill>
                  <a:schemeClr val="bg2">
                    <a:lumMod val="25000"/>
                  </a:schemeClr>
                </a:solidFill>
                <a:latin typeface="Kelson" panose="02000506000000020004" pitchFamily="2" charset="0"/>
              </a:rPr>
              <a:t>2 – Definições de termos</a:t>
            </a:r>
          </a:p>
          <a:p>
            <a:pPr>
              <a:lnSpc>
                <a:spcPct val="150000"/>
              </a:lnSpc>
            </a:pPr>
            <a:r>
              <a:rPr lang="pt-BR" sz="2000" dirty="0">
                <a:solidFill>
                  <a:schemeClr val="bg2">
                    <a:lumMod val="25000"/>
                  </a:schemeClr>
                </a:solidFill>
                <a:latin typeface="Kelson" panose="02000506000000020004" pitchFamily="2" charset="0"/>
              </a:rPr>
              <a:t>3 – Fundamentos do treino de força</a:t>
            </a:r>
          </a:p>
          <a:p>
            <a:pPr>
              <a:lnSpc>
                <a:spcPct val="150000"/>
              </a:lnSpc>
            </a:pPr>
            <a:r>
              <a:rPr lang="pt-BR" sz="2000" dirty="0">
                <a:solidFill>
                  <a:schemeClr val="bg2">
                    <a:lumMod val="25000"/>
                  </a:schemeClr>
                </a:solidFill>
                <a:latin typeface="Kelson" panose="02000506000000020004" pitchFamily="2" charset="0"/>
              </a:rPr>
              <a:t>4 – </a:t>
            </a:r>
            <a:r>
              <a:rPr lang="pt-BR" sz="2000" dirty="0">
                <a:solidFill>
                  <a:schemeClr val="bg2">
                    <a:lumMod val="25000"/>
                  </a:schemeClr>
                </a:solidFill>
                <a:effectLst/>
                <a:latin typeface="Kelson" panose="02000506000000020004" pitchFamily="2" charset="0"/>
              </a:rPr>
              <a:t>Prescrição na rotina dos atletas</a:t>
            </a:r>
          </a:p>
        </p:txBody>
      </p:sp>
      <p:sp>
        <p:nvSpPr>
          <p:cNvPr id="2" name="CaixaDeTexto 1">
            <a:extLst>
              <a:ext uri="{FF2B5EF4-FFF2-40B4-BE49-F238E27FC236}">
                <a16:creationId xmlns:a16="http://schemas.microsoft.com/office/drawing/2014/main" id="{C93F40A3-8C3A-2BBC-1351-2D62FD68E9AB}"/>
              </a:ext>
            </a:extLst>
          </p:cNvPr>
          <p:cNvSpPr txBox="1"/>
          <p:nvPr/>
        </p:nvSpPr>
        <p:spPr>
          <a:xfrm>
            <a:off x="-87064" y="1298691"/>
            <a:ext cx="5668693" cy="2123658"/>
          </a:xfrm>
          <a:prstGeom prst="rect">
            <a:avLst/>
          </a:prstGeom>
          <a:noFill/>
        </p:spPr>
        <p:txBody>
          <a:bodyPr wrap="square" rtlCol="0">
            <a:spAutoFit/>
          </a:bodyPr>
          <a:lstStyle/>
          <a:p>
            <a:pPr algn="ctr"/>
            <a:r>
              <a:rPr lang="pt-BR" sz="4400" b="1" i="1" dirty="0">
                <a:solidFill>
                  <a:schemeClr val="bg1"/>
                </a:solidFill>
                <a:latin typeface="Okana Black Oblique" pitchFamily="2" charset="0"/>
              </a:rPr>
              <a:t>Treinamento de Força aplicado a rotina de atletas de </a:t>
            </a:r>
            <a:r>
              <a:rPr lang="pt-BR" sz="4400" b="1" i="1" dirty="0" err="1">
                <a:solidFill>
                  <a:schemeClr val="bg1"/>
                </a:solidFill>
                <a:latin typeface="Okana Black Oblique" pitchFamily="2" charset="0"/>
              </a:rPr>
              <a:t>Endurance</a:t>
            </a:r>
            <a:endParaRPr lang="pt-BR" sz="4400" b="1" i="1" dirty="0">
              <a:solidFill>
                <a:schemeClr val="bg1"/>
              </a:solidFill>
              <a:latin typeface="Okana Black Oblique" pitchFamily="2" charset="0"/>
            </a:endParaRPr>
          </a:p>
        </p:txBody>
      </p:sp>
      <p:sp>
        <p:nvSpPr>
          <p:cNvPr id="9" name="CaixaDeTexto 8">
            <a:extLst>
              <a:ext uri="{FF2B5EF4-FFF2-40B4-BE49-F238E27FC236}">
                <a16:creationId xmlns:a16="http://schemas.microsoft.com/office/drawing/2014/main" id="{D07CCFC1-FF17-878B-DE09-599C68B6EE6A}"/>
              </a:ext>
            </a:extLst>
          </p:cNvPr>
          <p:cNvSpPr txBox="1"/>
          <p:nvPr/>
        </p:nvSpPr>
        <p:spPr>
          <a:xfrm>
            <a:off x="337171" y="3835129"/>
            <a:ext cx="4394642" cy="461665"/>
          </a:xfrm>
          <a:prstGeom prst="rect">
            <a:avLst/>
          </a:prstGeom>
          <a:noFill/>
        </p:spPr>
        <p:txBody>
          <a:bodyPr wrap="square" rtlCol="0">
            <a:spAutoFit/>
          </a:bodyPr>
          <a:lstStyle/>
          <a:p>
            <a:pPr algn="ctr"/>
            <a:r>
              <a:rPr lang="pt-BR" sz="2400" b="1" i="1" dirty="0">
                <a:solidFill>
                  <a:srgbClr val="F2B705"/>
                </a:solidFill>
                <a:latin typeface="Okana Bold Oblique" pitchFamily="2" charset="0"/>
              </a:rPr>
              <a:t>Prof. Dr. Cesar Cavinato Cal Abad</a:t>
            </a:r>
          </a:p>
        </p:txBody>
      </p:sp>
    </p:spTree>
    <p:extLst>
      <p:ext uri="{BB962C8B-B14F-4D97-AF65-F5344CB8AC3E}">
        <p14:creationId xmlns:p14="http://schemas.microsoft.com/office/powerpoint/2010/main" val="1871575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D9080F3C-DA72-75C6-7725-F75FAD83E09B}"/>
              </a:ext>
            </a:extLst>
          </p:cNvPr>
          <p:cNvPicPr>
            <a:picLocks noChangeAspect="1"/>
          </p:cNvPicPr>
          <p:nvPr/>
        </p:nvPicPr>
        <p:blipFill>
          <a:blip r:embed="rId3"/>
          <a:stretch>
            <a:fillRect/>
          </a:stretch>
        </p:blipFill>
        <p:spPr>
          <a:xfrm>
            <a:off x="1391601" y="-3042403"/>
            <a:ext cx="9408797" cy="5253011"/>
          </a:xfrm>
          <a:prstGeom prst="rect">
            <a:avLst/>
          </a:prstGeom>
        </p:spPr>
      </p:pic>
      <p:sp>
        <p:nvSpPr>
          <p:cNvPr id="8" name="CaixaDeTexto 7">
            <a:extLst>
              <a:ext uri="{FF2B5EF4-FFF2-40B4-BE49-F238E27FC236}">
                <a16:creationId xmlns:a16="http://schemas.microsoft.com/office/drawing/2014/main" id="{6E1DCE77-1CBA-09DF-04BA-7507A86048CE}"/>
              </a:ext>
            </a:extLst>
          </p:cNvPr>
          <p:cNvSpPr txBox="1"/>
          <p:nvPr/>
        </p:nvSpPr>
        <p:spPr>
          <a:xfrm>
            <a:off x="1605062" y="398726"/>
            <a:ext cx="8531159" cy="830997"/>
          </a:xfrm>
          <a:prstGeom prst="rect">
            <a:avLst/>
          </a:prstGeom>
          <a:noFill/>
        </p:spPr>
        <p:txBody>
          <a:bodyPr wrap="square" rtlCol="0">
            <a:spAutoFit/>
          </a:bodyPr>
          <a:lstStyle/>
          <a:p>
            <a:pPr algn="ctr"/>
            <a:r>
              <a:rPr lang="pt-BR" sz="4800" b="1" i="1" dirty="0">
                <a:solidFill>
                  <a:schemeClr val="bg1"/>
                </a:solidFill>
                <a:latin typeface="Okana Black Oblique" pitchFamily="2" charset="0"/>
              </a:rPr>
              <a:t>2 - Definições de termos</a:t>
            </a:r>
          </a:p>
        </p:txBody>
      </p:sp>
      <p:sp>
        <p:nvSpPr>
          <p:cNvPr id="10" name="CaixaDeTexto 9">
            <a:extLst>
              <a:ext uri="{FF2B5EF4-FFF2-40B4-BE49-F238E27FC236}">
                <a16:creationId xmlns:a16="http://schemas.microsoft.com/office/drawing/2014/main" id="{C697F488-F7FE-46A5-87C5-48AA582BC2D0}"/>
              </a:ext>
            </a:extLst>
          </p:cNvPr>
          <p:cNvSpPr txBox="1"/>
          <p:nvPr/>
        </p:nvSpPr>
        <p:spPr>
          <a:xfrm>
            <a:off x="-116491" y="2330921"/>
            <a:ext cx="12424979" cy="769441"/>
          </a:xfrm>
          <a:prstGeom prst="rect">
            <a:avLst/>
          </a:prstGeom>
          <a:noFill/>
        </p:spPr>
        <p:txBody>
          <a:bodyPr wrap="square" rtlCol="0">
            <a:spAutoFit/>
          </a:bodyPr>
          <a:lstStyle/>
          <a:p>
            <a:pPr algn="ctr"/>
            <a:r>
              <a:rPr lang="pt-BR" sz="4400" b="1" i="1" dirty="0">
                <a:latin typeface="Okana Black Oblique" pitchFamily="2" charset="0"/>
              </a:rPr>
              <a:t>Treinamento de Força aplicado a rotina de atletas de </a:t>
            </a:r>
            <a:r>
              <a:rPr lang="pt-BR" sz="4400" b="1" i="1" dirty="0" err="1">
                <a:solidFill>
                  <a:schemeClr val="accent5">
                    <a:lumMod val="60000"/>
                    <a:lumOff val="40000"/>
                  </a:schemeClr>
                </a:solidFill>
                <a:latin typeface="Okana Black Oblique" pitchFamily="2" charset="0"/>
              </a:rPr>
              <a:t>Endurance</a:t>
            </a:r>
            <a:endParaRPr lang="pt-BR" sz="4400" b="1" i="1" dirty="0">
              <a:solidFill>
                <a:schemeClr val="accent5">
                  <a:lumMod val="60000"/>
                  <a:lumOff val="40000"/>
                </a:schemeClr>
              </a:solidFill>
              <a:latin typeface="Okana Black Oblique" pitchFamily="2" charset="0"/>
            </a:endParaRPr>
          </a:p>
        </p:txBody>
      </p:sp>
      <p:sp>
        <p:nvSpPr>
          <p:cNvPr id="3" name="Retângulo 2">
            <a:extLst>
              <a:ext uri="{FF2B5EF4-FFF2-40B4-BE49-F238E27FC236}">
                <a16:creationId xmlns:a16="http://schemas.microsoft.com/office/drawing/2014/main" id="{B05BB793-C456-403A-8116-32CAF49A550A}"/>
              </a:ext>
            </a:extLst>
          </p:cNvPr>
          <p:cNvSpPr/>
          <p:nvPr/>
        </p:nvSpPr>
        <p:spPr>
          <a:xfrm>
            <a:off x="-2" y="6309348"/>
            <a:ext cx="12192002" cy="507831"/>
          </a:xfrm>
          <a:prstGeom prst="rect">
            <a:avLst/>
          </a:prstGeom>
        </p:spPr>
        <p:txBody>
          <a:bodyPr wrap="square">
            <a:spAutoFit/>
          </a:bodyPr>
          <a:lstStyle/>
          <a:p>
            <a:r>
              <a:rPr lang="pt-BR" sz="900" dirty="0" err="1"/>
              <a:t>McArdle</a:t>
            </a:r>
            <a:r>
              <a:rPr lang="pt-BR" sz="900" dirty="0"/>
              <a:t>, W. D., </a:t>
            </a:r>
            <a:r>
              <a:rPr lang="pt-BR" sz="900" dirty="0" err="1"/>
              <a:t>Katch</a:t>
            </a:r>
            <a:r>
              <a:rPr lang="pt-BR" sz="900" dirty="0"/>
              <a:t>, F. I., &amp; </a:t>
            </a:r>
            <a:r>
              <a:rPr lang="pt-BR" sz="900" dirty="0" err="1"/>
              <a:t>Katch</a:t>
            </a:r>
            <a:r>
              <a:rPr lang="pt-BR" sz="900" dirty="0"/>
              <a:t>, V. L. (2015). </a:t>
            </a:r>
            <a:r>
              <a:rPr lang="pt-BR" sz="900" dirty="0" err="1"/>
              <a:t>Exercise</a:t>
            </a:r>
            <a:r>
              <a:rPr lang="pt-BR" sz="900" dirty="0"/>
              <a:t> </a:t>
            </a:r>
            <a:r>
              <a:rPr lang="pt-BR" sz="900" dirty="0" err="1"/>
              <a:t>Physiology</a:t>
            </a:r>
            <a:r>
              <a:rPr lang="pt-BR" sz="900" dirty="0"/>
              <a:t>: </a:t>
            </a:r>
            <a:r>
              <a:rPr lang="pt-BR" sz="900" dirty="0" err="1"/>
              <a:t>Nutrition</a:t>
            </a:r>
            <a:r>
              <a:rPr lang="pt-BR" sz="900" dirty="0"/>
              <a:t>, Energy, </a:t>
            </a:r>
            <a:r>
              <a:rPr lang="pt-BR" sz="900" dirty="0" err="1"/>
              <a:t>and</a:t>
            </a:r>
            <a:r>
              <a:rPr lang="pt-BR" sz="900" dirty="0"/>
              <a:t> </a:t>
            </a:r>
            <a:r>
              <a:rPr lang="pt-BR" sz="900" dirty="0" err="1"/>
              <a:t>Human</a:t>
            </a:r>
            <a:r>
              <a:rPr lang="pt-BR" sz="900" dirty="0"/>
              <a:t> Performance. </a:t>
            </a:r>
            <a:r>
              <a:rPr lang="pt-BR" sz="900" dirty="0" err="1"/>
              <a:t>Lippincott</a:t>
            </a:r>
            <a:r>
              <a:rPr lang="pt-BR" sz="900" dirty="0"/>
              <a:t> Williams &amp; Wilkins.</a:t>
            </a:r>
          </a:p>
          <a:p>
            <a:r>
              <a:rPr lang="pt-BR" sz="900" dirty="0" err="1"/>
              <a:t>Noakes</a:t>
            </a:r>
            <a:r>
              <a:rPr lang="pt-BR" sz="900" dirty="0"/>
              <a:t>, T. D. (2012). The </a:t>
            </a:r>
            <a:r>
              <a:rPr lang="pt-BR" sz="900" dirty="0" err="1"/>
              <a:t>Lore</a:t>
            </a:r>
            <a:r>
              <a:rPr lang="pt-BR" sz="900" dirty="0"/>
              <a:t> </a:t>
            </a:r>
            <a:r>
              <a:rPr lang="pt-BR" sz="900" dirty="0" err="1"/>
              <a:t>of</a:t>
            </a:r>
            <a:r>
              <a:rPr lang="pt-BR" sz="900" dirty="0"/>
              <a:t> Running. </a:t>
            </a:r>
            <a:r>
              <a:rPr lang="pt-BR" sz="900" dirty="0" err="1"/>
              <a:t>Human</a:t>
            </a:r>
            <a:r>
              <a:rPr lang="pt-BR" sz="900" dirty="0"/>
              <a:t> </a:t>
            </a:r>
            <a:r>
              <a:rPr lang="pt-BR" sz="900" dirty="0" err="1"/>
              <a:t>Kinetics</a:t>
            </a:r>
            <a:r>
              <a:rPr lang="pt-BR" sz="900" dirty="0"/>
              <a:t>.</a:t>
            </a:r>
          </a:p>
          <a:p>
            <a:r>
              <a:rPr lang="pt-BR" sz="900" dirty="0" err="1"/>
              <a:t>Ansley</a:t>
            </a:r>
            <a:r>
              <a:rPr lang="pt-BR" sz="900" dirty="0"/>
              <a:t>, L., &amp; </a:t>
            </a:r>
            <a:r>
              <a:rPr lang="pt-BR" sz="900" dirty="0" err="1"/>
              <a:t>Cangley</a:t>
            </a:r>
            <a:r>
              <a:rPr lang="pt-BR" sz="900" dirty="0"/>
              <a:t>, P. (2009). </a:t>
            </a:r>
            <a:r>
              <a:rPr lang="pt-BR" sz="900" dirty="0" err="1"/>
              <a:t>Determinants</a:t>
            </a:r>
            <a:r>
              <a:rPr lang="pt-BR" sz="900" dirty="0"/>
              <a:t> </a:t>
            </a:r>
            <a:r>
              <a:rPr lang="pt-BR" sz="900" dirty="0" err="1"/>
              <a:t>of</a:t>
            </a:r>
            <a:r>
              <a:rPr lang="pt-BR" sz="900" dirty="0"/>
              <a:t> </a:t>
            </a:r>
            <a:r>
              <a:rPr lang="pt-BR" sz="900" dirty="0" err="1"/>
              <a:t>endurance</a:t>
            </a:r>
            <a:r>
              <a:rPr lang="pt-BR" sz="900" dirty="0"/>
              <a:t> performance. </a:t>
            </a:r>
            <a:r>
              <a:rPr lang="pt-BR" sz="900" dirty="0" err="1"/>
              <a:t>Journal</a:t>
            </a:r>
            <a:r>
              <a:rPr lang="pt-BR" sz="900" dirty="0"/>
              <a:t> </a:t>
            </a:r>
            <a:r>
              <a:rPr lang="pt-BR" sz="900" dirty="0" err="1"/>
              <a:t>of</a:t>
            </a:r>
            <a:r>
              <a:rPr lang="pt-BR" sz="900" dirty="0"/>
              <a:t> Sports </a:t>
            </a:r>
            <a:r>
              <a:rPr lang="pt-BR" sz="900" dirty="0" err="1"/>
              <a:t>Sciences</a:t>
            </a:r>
            <a:r>
              <a:rPr lang="pt-BR" sz="900" dirty="0"/>
              <a:t>, 27(7), 743-754.</a:t>
            </a:r>
          </a:p>
        </p:txBody>
      </p:sp>
      <p:sp>
        <p:nvSpPr>
          <p:cNvPr id="4" name="Retângulo 3">
            <a:extLst>
              <a:ext uri="{FF2B5EF4-FFF2-40B4-BE49-F238E27FC236}">
                <a16:creationId xmlns:a16="http://schemas.microsoft.com/office/drawing/2014/main" id="{E526F200-4345-4A2E-A867-83663A0CBDEF}"/>
              </a:ext>
            </a:extLst>
          </p:cNvPr>
          <p:cNvSpPr/>
          <p:nvPr/>
        </p:nvSpPr>
        <p:spPr>
          <a:xfrm>
            <a:off x="455110" y="3524937"/>
            <a:ext cx="8181452" cy="1754326"/>
          </a:xfrm>
          <a:prstGeom prst="rect">
            <a:avLst/>
          </a:prstGeom>
        </p:spPr>
        <p:txBody>
          <a:bodyPr wrap="square">
            <a:spAutoFit/>
          </a:bodyPr>
          <a:lstStyle/>
          <a:p>
            <a:r>
              <a:rPr lang="pt-BR" sz="3600" b="1" dirty="0"/>
              <a:t>Resistência:</a:t>
            </a:r>
            <a:r>
              <a:rPr lang="pt-BR" sz="3600" dirty="0"/>
              <a:t> capacidade de um indivíduo sustentar esforço prolongado, suportando a fadiga e mantendo o desempenho.</a:t>
            </a:r>
          </a:p>
        </p:txBody>
      </p:sp>
      <p:grpSp>
        <p:nvGrpSpPr>
          <p:cNvPr id="22" name="Agrupar 21">
            <a:extLst>
              <a:ext uri="{FF2B5EF4-FFF2-40B4-BE49-F238E27FC236}">
                <a16:creationId xmlns:a16="http://schemas.microsoft.com/office/drawing/2014/main" id="{599C6778-F874-4AF9-BEDD-28FEB5F28C56}"/>
              </a:ext>
            </a:extLst>
          </p:cNvPr>
          <p:cNvGrpSpPr/>
          <p:nvPr/>
        </p:nvGrpSpPr>
        <p:grpSpPr>
          <a:xfrm>
            <a:off x="8287966" y="3321992"/>
            <a:ext cx="4020522" cy="3308028"/>
            <a:chOff x="8663938" y="3446269"/>
            <a:chExt cx="3201339" cy="2753111"/>
          </a:xfrm>
        </p:grpSpPr>
        <p:grpSp>
          <p:nvGrpSpPr>
            <p:cNvPr id="17" name="Agrupar 16">
              <a:extLst>
                <a:ext uri="{FF2B5EF4-FFF2-40B4-BE49-F238E27FC236}">
                  <a16:creationId xmlns:a16="http://schemas.microsoft.com/office/drawing/2014/main" id="{E0450306-1BD5-4A28-B9A3-BF90CE674850}"/>
                </a:ext>
              </a:extLst>
            </p:cNvPr>
            <p:cNvGrpSpPr/>
            <p:nvPr/>
          </p:nvGrpSpPr>
          <p:grpSpPr>
            <a:xfrm>
              <a:off x="9153729" y="3939699"/>
              <a:ext cx="2143036" cy="2108857"/>
              <a:chOff x="8476697" y="3539100"/>
              <a:chExt cx="2489327" cy="2489327"/>
            </a:xfrm>
          </p:grpSpPr>
          <p:pic>
            <p:nvPicPr>
              <p:cNvPr id="16" name="Imagem 15">
                <a:extLst>
                  <a:ext uri="{FF2B5EF4-FFF2-40B4-BE49-F238E27FC236}">
                    <a16:creationId xmlns:a16="http://schemas.microsoft.com/office/drawing/2014/main" id="{F23D3FE3-4636-440E-A494-5A63D51C0F63}"/>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542566">
                <a:off x="8476697" y="3539100"/>
                <a:ext cx="2489327" cy="2489327"/>
              </a:xfrm>
              <a:prstGeom prst="rect">
                <a:avLst/>
              </a:prstGeom>
            </p:spPr>
          </p:pic>
          <p:pic>
            <p:nvPicPr>
              <p:cNvPr id="7" name="Imagem 6">
                <a:extLst>
                  <a:ext uri="{FF2B5EF4-FFF2-40B4-BE49-F238E27FC236}">
                    <a16:creationId xmlns:a16="http://schemas.microsoft.com/office/drawing/2014/main" id="{16C68294-DA1D-4E16-9FE0-6CA42D63C84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079525" y="4084473"/>
                <a:ext cx="1283674" cy="1283674"/>
              </a:xfrm>
              <a:prstGeom prst="rect">
                <a:avLst/>
              </a:prstGeom>
            </p:spPr>
          </p:pic>
        </p:grpSp>
        <p:pic>
          <p:nvPicPr>
            <p:cNvPr id="18" name="Imagem 17">
              <a:extLst>
                <a:ext uri="{FF2B5EF4-FFF2-40B4-BE49-F238E27FC236}">
                  <a16:creationId xmlns:a16="http://schemas.microsoft.com/office/drawing/2014/main" id="{0F3F7832-74BC-4B71-93F2-3D4D9C3863D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805637" y="3446269"/>
              <a:ext cx="769611" cy="512141"/>
            </a:xfrm>
            <a:prstGeom prst="rect">
              <a:avLst/>
            </a:prstGeom>
          </p:spPr>
        </p:pic>
        <p:pic>
          <p:nvPicPr>
            <p:cNvPr id="19" name="Imagem 18">
              <a:extLst>
                <a:ext uri="{FF2B5EF4-FFF2-40B4-BE49-F238E27FC236}">
                  <a16:creationId xmlns:a16="http://schemas.microsoft.com/office/drawing/2014/main" id="{79BB299F-9134-4EFF-8F54-4C09379C93A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8663938" y="5107998"/>
              <a:ext cx="1087477" cy="1087477"/>
            </a:xfrm>
            <a:prstGeom prst="rect">
              <a:avLst/>
            </a:prstGeom>
          </p:spPr>
        </p:pic>
        <p:pic>
          <p:nvPicPr>
            <p:cNvPr id="20" name="Imagem 19">
              <a:extLst>
                <a:ext uri="{FF2B5EF4-FFF2-40B4-BE49-F238E27FC236}">
                  <a16:creationId xmlns:a16="http://schemas.microsoft.com/office/drawing/2014/main" id="{A9C41675-ADE9-4382-B34E-41369F8227B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0777799" y="5111902"/>
              <a:ext cx="1087478" cy="1087478"/>
            </a:xfrm>
            <a:prstGeom prst="rect">
              <a:avLst/>
            </a:prstGeom>
          </p:spPr>
        </p:pic>
      </p:grpSp>
    </p:spTree>
    <p:extLst>
      <p:ext uri="{BB962C8B-B14F-4D97-AF65-F5344CB8AC3E}">
        <p14:creationId xmlns:p14="http://schemas.microsoft.com/office/powerpoint/2010/main" val="50374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D9080F3C-DA72-75C6-7725-F75FAD83E09B}"/>
              </a:ext>
            </a:extLst>
          </p:cNvPr>
          <p:cNvPicPr>
            <a:picLocks noChangeAspect="1"/>
          </p:cNvPicPr>
          <p:nvPr/>
        </p:nvPicPr>
        <p:blipFill>
          <a:blip r:embed="rId3"/>
          <a:stretch>
            <a:fillRect/>
          </a:stretch>
        </p:blipFill>
        <p:spPr>
          <a:xfrm>
            <a:off x="1391601" y="-3042403"/>
            <a:ext cx="9408797" cy="5253011"/>
          </a:xfrm>
          <a:prstGeom prst="rect">
            <a:avLst/>
          </a:prstGeom>
        </p:spPr>
      </p:pic>
      <p:sp>
        <p:nvSpPr>
          <p:cNvPr id="8" name="CaixaDeTexto 7">
            <a:extLst>
              <a:ext uri="{FF2B5EF4-FFF2-40B4-BE49-F238E27FC236}">
                <a16:creationId xmlns:a16="http://schemas.microsoft.com/office/drawing/2014/main" id="{6E1DCE77-1CBA-09DF-04BA-7507A86048CE}"/>
              </a:ext>
            </a:extLst>
          </p:cNvPr>
          <p:cNvSpPr txBox="1"/>
          <p:nvPr/>
        </p:nvSpPr>
        <p:spPr>
          <a:xfrm>
            <a:off x="1605062" y="398726"/>
            <a:ext cx="8531159" cy="830997"/>
          </a:xfrm>
          <a:prstGeom prst="rect">
            <a:avLst/>
          </a:prstGeom>
          <a:noFill/>
        </p:spPr>
        <p:txBody>
          <a:bodyPr wrap="square" rtlCol="0">
            <a:spAutoFit/>
          </a:bodyPr>
          <a:lstStyle/>
          <a:p>
            <a:pPr algn="ctr"/>
            <a:r>
              <a:rPr lang="pt-BR" sz="4800" b="1" i="1" dirty="0">
                <a:solidFill>
                  <a:schemeClr val="bg1"/>
                </a:solidFill>
                <a:latin typeface="Okana Black Oblique" pitchFamily="2" charset="0"/>
              </a:rPr>
              <a:t>2 - Definições de termos</a:t>
            </a:r>
          </a:p>
        </p:txBody>
      </p:sp>
      <p:sp>
        <p:nvSpPr>
          <p:cNvPr id="10" name="CaixaDeTexto 9">
            <a:extLst>
              <a:ext uri="{FF2B5EF4-FFF2-40B4-BE49-F238E27FC236}">
                <a16:creationId xmlns:a16="http://schemas.microsoft.com/office/drawing/2014/main" id="{C697F488-F7FE-46A5-87C5-48AA582BC2D0}"/>
              </a:ext>
            </a:extLst>
          </p:cNvPr>
          <p:cNvSpPr txBox="1"/>
          <p:nvPr/>
        </p:nvSpPr>
        <p:spPr>
          <a:xfrm>
            <a:off x="-116491" y="2330921"/>
            <a:ext cx="12424979" cy="769441"/>
          </a:xfrm>
          <a:prstGeom prst="rect">
            <a:avLst/>
          </a:prstGeom>
          <a:noFill/>
        </p:spPr>
        <p:txBody>
          <a:bodyPr wrap="square" rtlCol="0">
            <a:spAutoFit/>
          </a:bodyPr>
          <a:lstStyle/>
          <a:p>
            <a:pPr algn="ctr"/>
            <a:r>
              <a:rPr lang="pt-BR" sz="4400" b="1" i="1" dirty="0">
                <a:latin typeface="Okana Black Oblique" pitchFamily="2" charset="0"/>
              </a:rPr>
              <a:t>Treinamento de Força aplicado a rotina de atletas de </a:t>
            </a:r>
            <a:r>
              <a:rPr lang="pt-BR" sz="4400" b="1" i="1" dirty="0" err="1">
                <a:solidFill>
                  <a:schemeClr val="accent5">
                    <a:lumMod val="60000"/>
                    <a:lumOff val="40000"/>
                  </a:schemeClr>
                </a:solidFill>
                <a:latin typeface="Okana Black Oblique" pitchFamily="2" charset="0"/>
              </a:rPr>
              <a:t>Endurance</a:t>
            </a:r>
            <a:endParaRPr lang="pt-BR" sz="4400" b="1" i="1" dirty="0">
              <a:solidFill>
                <a:schemeClr val="accent5">
                  <a:lumMod val="60000"/>
                  <a:lumOff val="40000"/>
                </a:schemeClr>
              </a:solidFill>
              <a:latin typeface="Okana Black Oblique" pitchFamily="2" charset="0"/>
            </a:endParaRPr>
          </a:p>
        </p:txBody>
      </p:sp>
      <p:sp>
        <p:nvSpPr>
          <p:cNvPr id="3" name="Retângulo 2">
            <a:extLst>
              <a:ext uri="{FF2B5EF4-FFF2-40B4-BE49-F238E27FC236}">
                <a16:creationId xmlns:a16="http://schemas.microsoft.com/office/drawing/2014/main" id="{B05BB793-C456-403A-8116-32CAF49A550A}"/>
              </a:ext>
            </a:extLst>
          </p:cNvPr>
          <p:cNvSpPr/>
          <p:nvPr/>
        </p:nvSpPr>
        <p:spPr>
          <a:xfrm>
            <a:off x="-2" y="6309348"/>
            <a:ext cx="12192002" cy="507831"/>
          </a:xfrm>
          <a:prstGeom prst="rect">
            <a:avLst/>
          </a:prstGeom>
        </p:spPr>
        <p:txBody>
          <a:bodyPr wrap="square">
            <a:spAutoFit/>
          </a:bodyPr>
          <a:lstStyle/>
          <a:p>
            <a:r>
              <a:rPr lang="pt-BR" sz="900" dirty="0" err="1"/>
              <a:t>McArdle</a:t>
            </a:r>
            <a:r>
              <a:rPr lang="pt-BR" sz="900" dirty="0"/>
              <a:t>, W. D., </a:t>
            </a:r>
            <a:r>
              <a:rPr lang="pt-BR" sz="900" dirty="0" err="1"/>
              <a:t>Katch</a:t>
            </a:r>
            <a:r>
              <a:rPr lang="pt-BR" sz="900" dirty="0"/>
              <a:t>, F. I., &amp; </a:t>
            </a:r>
            <a:r>
              <a:rPr lang="pt-BR" sz="900" dirty="0" err="1"/>
              <a:t>Katch</a:t>
            </a:r>
            <a:r>
              <a:rPr lang="pt-BR" sz="900" dirty="0"/>
              <a:t>, V. L. (2015). </a:t>
            </a:r>
            <a:r>
              <a:rPr lang="pt-BR" sz="900" dirty="0" err="1"/>
              <a:t>Exercise</a:t>
            </a:r>
            <a:r>
              <a:rPr lang="pt-BR" sz="900" dirty="0"/>
              <a:t> </a:t>
            </a:r>
            <a:r>
              <a:rPr lang="pt-BR" sz="900" dirty="0" err="1"/>
              <a:t>Physiology</a:t>
            </a:r>
            <a:r>
              <a:rPr lang="pt-BR" sz="900" dirty="0"/>
              <a:t>: </a:t>
            </a:r>
            <a:r>
              <a:rPr lang="pt-BR" sz="900" dirty="0" err="1"/>
              <a:t>Nutrition</a:t>
            </a:r>
            <a:r>
              <a:rPr lang="pt-BR" sz="900" dirty="0"/>
              <a:t>, Energy, </a:t>
            </a:r>
            <a:r>
              <a:rPr lang="pt-BR" sz="900" dirty="0" err="1"/>
              <a:t>and</a:t>
            </a:r>
            <a:r>
              <a:rPr lang="pt-BR" sz="900" dirty="0"/>
              <a:t> </a:t>
            </a:r>
            <a:r>
              <a:rPr lang="pt-BR" sz="900" dirty="0" err="1"/>
              <a:t>Human</a:t>
            </a:r>
            <a:r>
              <a:rPr lang="pt-BR" sz="900" dirty="0"/>
              <a:t> Performance. </a:t>
            </a:r>
            <a:r>
              <a:rPr lang="pt-BR" sz="900" dirty="0" err="1"/>
              <a:t>Lippincott</a:t>
            </a:r>
            <a:r>
              <a:rPr lang="pt-BR" sz="900" dirty="0"/>
              <a:t> Williams &amp; Wilkins.</a:t>
            </a:r>
          </a:p>
          <a:p>
            <a:r>
              <a:rPr lang="pt-BR" sz="900" dirty="0" err="1"/>
              <a:t>Noakes</a:t>
            </a:r>
            <a:r>
              <a:rPr lang="pt-BR" sz="900" dirty="0"/>
              <a:t>, T. D. (2012). The </a:t>
            </a:r>
            <a:r>
              <a:rPr lang="pt-BR" sz="900" dirty="0" err="1"/>
              <a:t>Lore</a:t>
            </a:r>
            <a:r>
              <a:rPr lang="pt-BR" sz="900" dirty="0"/>
              <a:t> </a:t>
            </a:r>
            <a:r>
              <a:rPr lang="pt-BR" sz="900" dirty="0" err="1"/>
              <a:t>of</a:t>
            </a:r>
            <a:r>
              <a:rPr lang="pt-BR" sz="900" dirty="0"/>
              <a:t> Running. </a:t>
            </a:r>
            <a:r>
              <a:rPr lang="pt-BR" sz="900" dirty="0" err="1"/>
              <a:t>Human</a:t>
            </a:r>
            <a:r>
              <a:rPr lang="pt-BR" sz="900" dirty="0"/>
              <a:t> </a:t>
            </a:r>
            <a:r>
              <a:rPr lang="pt-BR" sz="900" dirty="0" err="1"/>
              <a:t>Kinetics</a:t>
            </a:r>
            <a:r>
              <a:rPr lang="pt-BR" sz="900" dirty="0"/>
              <a:t>.</a:t>
            </a:r>
          </a:p>
          <a:p>
            <a:r>
              <a:rPr lang="pt-BR" sz="900" dirty="0" err="1"/>
              <a:t>Ansley</a:t>
            </a:r>
            <a:r>
              <a:rPr lang="pt-BR" sz="900" dirty="0"/>
              <a:t>, L., &amp; </a:t>
            </a:r>
            <a:r>
              <a:rPr lang="pt-BR" sz="900" dirty="0" err="1"/>
              <a:t>Cangley</a:t>
            </a:r>
            <a:r>
              <a:rPr lang="pt-BR" sz="900" dirty="0"/>
              <a:t>, P. (2009). </a:t>
            </a:r>
            <a:r>
              <a:rPr lang="pt-BR" sz="900" dirty="0" err="1"/>
              <a:t>Determinants</a:t>
            </a:r>
            <a:r>
              <a:rPr lang="pt-BR" sz="900" dirty="0"/>
              <a:t> </a:t>
            </a:r>
            <a:r>
              <a:rPr lang="pt-BR" sz="900" dirty="0" err="1"/>
              <a:t>of</a:t>
            </a:r>
            <a:r>
              <a:rPr lang="pt-BR" sz="900" dirty="0"/>
              <a:t> </a:t>
            </a:r>
            <a:r>
              <a:rPr lang="pt-BR" sz="900" dirty="0" err="1"/>
              <a:t>endurance</a:t>
            </a:r>
            <a:r>
              <a:rPr lang="pt-BR" sz="900" dirty="0"/>
              <a:t> performance. </a:t>
            </a:r>
            <a:r>
              <a:rPr lang="pt-BR" sz="900" dirty="0" err="1"/>
              <a:t>Journal</a:t>
            </a:r>
            <a:r>
              <a:rPr lang="pt-BR" sz="900" dirty="0"/>
              <a:t> </a:t>
            </a:r>
            <a:r>
              <a:rPr lang="pt-BR" sz="900" dirty="0" err="1"/>
              <a:t>of</a:t>
            </a:r>
            <a:r>
              <a:rPr lang="pt-BR" sz="900" dirty="0"/>
              <a:t> Sports </a:t>
            </a:r>
            <a:r>
              <a:rPr lang="pt-BR" sz="900" dirty="0" err="1"/>
              <a:t>Sciences</a:t>
            </a:r>
            <a:r>
              <a:rPr lang="pt-BR" sz="900" dirty="0"/>
              <a:t>, 27(7), 743-754.</a:t>
            </a:r>
          </a:p>
        </p:txBody>
      </p:sp>
      <p:sp>
        <p:nvSpPr>
          <p:cNvPr id="4" name="Retângulo 3">
            <a:extLst>
              <a:ext uri="{FF2B5EF4-FFF2-40B4-BE49-F238E27FC236}">
                <a16:creationId xmlns:a16="http://schemas.microsoft.com/office/drawing/2014/main" id="{E526F200-4345-4A2E-A867-83663A0CBDEF}"/>
              </a:ext>
            </a:extLst>
          </p:cNvPr>
          <p:cNvSpPr/>
          <p:nvPr/>
        </p:nvSpPr>
        <p:spPr>
          <a:xfrm>
            <a:off x="455110" y="3524937"/>
            <a:ext cx="8181452" cy="2308324"/>
          </a:xfrm>
          <a:prstGeom prst="rect">
            <a:avLst/>
          </a:prstGeom>
        </p:spPr>
        <p:txBody>
          <a:bodyPr wrap="square">
            <a:spAutoFit/>
          </a:bodyPr>
          <a:lstStyle/>
          <a:p>
            <a:r>
              <a:rPr lang="pt-BR" sz="3600" b="1" dirty="0"/>
              <a:t>Resistência:</a:t>
            </a:r>
            <a:r>
              <a:rPr lang="pt-BR" sz="3600" dirty="0"/>
              <a:t> capacidade de um indivíduo sustentar esforço (</a:t>
            </a:r>
            <a:r>
              <a:rPr lang="pt-BR" sz="2800" dirty="0"/>
              <a:t>físico/mental</a:t>
            </a:r>
            <a:r>
              <a:rPr lang="pt-BR" sz="3600" dirty="0"/>
              <a:t>) prolongado, suportando a fadiga e mantendo o desempenho.</a:t>
            </a:r>
          </a:p>
        </p:txBody>
      </p:sp>
      <p:grpSp>
        <p:nvGrpSpPr>
          <p:cNvPr id="22" name="Agrupar 21">
            <a:extLst>
              <a:ext uri="{FF2B5EF4-FFF2-40B4-BE49-F238E27FC236}">
                <a16:creationId xmlns:a16="http://schemas.microsoft.com/office/drawing/2014/main" id="{599C6778-F874-4AF9-BEDD-28FEB5F28C56}"/>
              </a:ext>
            </a:extLst>
          </p:cNvPr>
          <p:cNvGrpSpPr/>
          <p:nvPr/>
        </p:nvGrpSpPr>
        <p:grpSpPr>
          <a:xfrm>
            <a:off x="8287966" y="3321992"/>
            <a:ext cx="4020522" cy="3308028"/>
            <a:chOff x="8663938" y="3446269"/>
            <a:chExt cx="3201339" cy="2753111"/>
          </a:xfrm>
        </p:grpSpPr>
        <p:grpSp>
          <p:nvGrpSpPr>
            <p:cNvPr id="17" name="Agrupar 16">
              <a:extLst>
                <a:ext uri="{FF2B5EF4-FFF2-40B4-BE49-F238E27FC236}">
                  <a16:creationId xmlns:a16="http://schemas.microsoft.com/office/drawing/2014/main" id="{E0450306-1BD5-4A28-B9A3-BF90CE674850}"/>
                </a:ext>
              </a:extLst>
            </p:cNvPr>
            <p:cNvGrpSpPr/>
            <p:nvPr/>
          </p:nvGrpSpPr>
          <p:grpSpPr>
            <a:xfrm>
              <a:off x="9153729" y="3939699"/>
              <a:ext cx="2143036" cy="2108857"/>
              <a:chOff x="8476697" y="3539100"/>
              <a:chExt cx="2489327" cy="2489327"/>
            </a:xfrm>
          </p:grpSpPr>
          <p:pic>
            <p:nvPicPr>
              <p:cNvPr id="16" name="Imagem 15">
                <a:extLst>
                  <a:ext uri="{FF2B5EF4-FFF2-40B4-BE49-F238E27FC236}">
                    <a16:creationId xmlns:a16="http://schemas.microsoft.com/office/drawing/2014/main" id="{F23D3FE3-4636-440E-A494-5A63D51C0F63}"/>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542566">
                <a:off x="8476697" y="3539100"/>
                <a:ext cx="2489327" cy="2489327"/>
              </a:xfrm>
              <a:prstGeom prst="rect">
                <a:avLst/>
              </a:prstGeom>
            </p:spPr>
          </p:pic>
          <p:pic>
            <p:nvPicPr>
              <p:cNvPr id="7" name="Imagem 6">
                <a:extLst>
                  <a:ext uri="{FF2B5EF4-FFF2-40B4-BE49-F238E27FC236}">
                    <a16:creationId xmlns:a16="http://schemas.microsoft.com/office/drawing/2014/main" id="{16C68294-DA1D-4E16-9FE0-6CA42D63C84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079525" y="4084473"/>
                <a:ext cx="1283674" cy="1283674"/>
              </a:xfrm>
              <a:prstGeom prst="rect">
                <a:avLst/>
              </a:prstGeom>
            </p:spPr>
          </p:pic>
        </p:grpSp>
        <p:pic>
          <p:nvPicPr>
            <p:cNvPr id="18" name="Imagem 17">
              <a:extLst>
                <a:ext uri="{FF2B5EF4-FFF2-40B4-BE49-F238E27FC236}">
                  <a16:creationId xmlns:a16="http://schemas.microsoft.com/office/drawing/2014/main" id="{0F3F7832-74BC-4B71-93F2-3D4D9C3863D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805637" y="3446269"/>
              <a:ext cx="769611" cy="512141"/>
            </a:xfrm>
            <a:prstGeom prst="rect">
              <a:avLst/>
            </a:prstGeom>
          </p:spPr>
        </p:pic>
        <p:pic>
          <p:nvPicPr>
            <p:cNvPr id="19" name="Imagem 18">
              <a:extLst>
                <a:ext uri="{FF2B5EF4-FFF2-40B4-BE49-F238E27FC236}">
                  <a16:creationId xmlns:a16="http://schemas.microsoft.com/office/drawing/2014/main" id="{79BB299F-9134-4EFF-8F54-4C09379C93A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8663938" y="5107998"/>
              <a:ext cx="1087477" cy="1087477"/>
            </a:xfrm>
            <a:prstGeom prst="rect">
              <a:avLst/>
            </a:prstGeom>
          </p:spPr>
        </p:pic>
        <p:pic>
          <p:nvPicPr>
            <p:cNvPr id="20" name="Imagem 19">
              <a:extLst>
                <a:ext uri="{FF2B5EF4-FFF2-40B4-BE49-F238E27FC236}">
                  <a16:creationId xmlns:a16="http://schemas.microsoft.com/office/drawing/2014/main" id="{A9C41675-ADE9-4382-B34E-41369F8227B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0777799" y="5111902"/>
              <a:ext cx="1087478" cy="1087478"/>
            </a:xfrm>
            <a:prstGeom prst="rect">
              <a:avLst/>
            </a:prstGeom>
          </p:spPr>
        </p:pic>
      </p:grpSp>
    </p:spTree>
    <p:extLst>
      <p:ext uri="{BB962C8B-B14F-4D97-AF65-F5344CB8AC3E}">
        <p14:creationId xmlns:p14="http://schemas.microsoft.com/office/powerpoint/2010/main" val="69039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D9080F3C-DA72-75C6-7725-F75FAD83E09B}"/>
              </a:ext>
            </a:extLst>
          </p:cNvPr>
          <p:cNvPicPr>
            <a:picLocks noChangeAspect="1"/>
          </p:cNvPicPr>
          <p:nvPr/>
        </p:nvPicPr>
        <p:blipFill>
          <a:blip r:embed="rId3"/>
          <a:stretch>
            <a:fillRect/>
          </a:stretch>
        </p:blipFill>
        <p:spPr>
          <a:xfrm>
            <a:off x="1391601" y="-3042403"/>
            <a:ext cx="9408797" cy="5253011"/>
          </a:xfrm>
          <a:prstGeom prst="rect">
            <a:avLst/>
          </a:prstGeom>
        </p:spPr>
      </p:pic>
      <p:sp>
        <p:nvSpPr>
          <p:cNvPr id="8" name="CaixaDeTexto 7">
            <a:extLst>
              <a:ext uri="{FF2B5EF4-FFF2-40B4-BE49-F238E27FC236}">
                <a16:creationId xmlns:a16="http://schemas.microsoft.com/office/drawing/2014/main" id="{6E1DCE77-1CBA-09DF-04BA-7507A86048CE}"/>
              </a:ext>
            </a:extLst>
          </p:cNvPr>
          <p:cNvSpPr txBox="1"/>
          <p:nvPr/>
        </p:nvSpPr>
        <p:spPr>
          <a:xfrm>
            <a:off x="1605062" y="398726"/>
            <a:ext cx="8531159" cy="830997"/>
          </a:xfrm>
          <a:prstGeom prst="rect">
            <a:avLst/>
          </a:prstGeom>
          <a:noFill/>
        </p:spPr>
        <p:txBody>
          <a:bodyPr wrap="square" rtlCol="0">
            <a:spAutoFit/>
          </a:bodyPr>
          <a:lstStyle/>
          <a:p>
            <a:pPr algn="ctr"/>
            <a:r>
              <a:rPr lang="pt-BR" sz="4800" b="1" i="1" dirty="0">
                <a:solidFill>
                  <a:schemeClr val="bg1"/>
                </a:solidFill>
                <a:latin typeface="Okana Black Oblique" pitchFamily="2" charset="0"/>
              </a:rPr>
              <a:t>2 - Definições de termos</a:t>
            </a:r>
          </a:p>
        </p:txBody>
      </p:sp>
      <p:sp>
        <p:nvSpPr>
          <p:cNvPr id="10" name="CaixaDeTexto 9">
            <a:extLst>
              <a:ext uri="{FF2B5EF4-FFF2-40B4-BE49-F238E27FC236}">
                <a16:creationId xmlns:a16="http://schemas.microsoft.com/office/drawing/2014/main" id="{C697F488-F7FE-46A5-87C5-48AA582BC2D0}"/>
              </a:ext>
            </a:extLst>
          </p:cNvPr>
          <p:cNvSpPr txBox="1"/>
          <p:nvPr/>
        </p:nvSpPr>
        <p:spPr>
          <a:xfrm>
            <a:off x="-116491" y="2330921"/>
            <a:ext cx="12424979" cy="769441"/>
          </a:xfrm>
          <a:prstGeom prst="rect">
            <a:avLst/>
          </a:prstGeom>
          <a:noFill/>
        </p:spPr>
        <p:txBody>
          <a:bodyPr wrap="square" rtlCol="0">
            <a:spAutoFit/>
          </a:bodyPr>
          <a:lstStyle/>
          <a:p>
            <a:pPr algn="ctr"/>
            <a:r>
              <a:rPr lang="pt-BR" sz="4400" b="1" i="1" dirty="0">
                <a:latin typeface="Okana Black Oblique" pitchFamily="2" charset="0"/>
              </a:rPr>
              <a:t>Treinamento de Força aplicado a rotina de atletas de </a:t>
            </a:r>
            <a:r>
              <a:rPr lang="pt-BR" sz="4400" b="1" i="1" dirty="0" err="1">
                <a:solidFill>
                  <a:schemeClr val="accent5">
                    <a:lumMod val="60000"/>
                    <a:lumOff val="40000"/>
                  </a:schemeClr>
                </a:solidFill>
                <a:latin typeface="Okana Black Oblique" pitchFamily="2" charset="0"/>
              </a:rPr>
              <a:t>Endurance</a:t>
            </a:r>
            <a:endParaRPr lang="pt-BR" sz="4400" b="1" i="1" dirty="0">
              <a:solidFill>
                <a:schemeClr val="accent5">
                  <a:lumMod val="60000"/>
                  <a:lumOff val="40000"/>
                </a:schemeClr>
              </a:solidFill>
              <a:latin typeface="Okana Black Oblique" pitchFamily="2" charset="0"/>
            </a:endParaRPr>
          </a:p>
        </p:txBody>
      </p:sp>
      <p:sp>
        <p:nvSpPr>
          <p:cNvPr id="3" name="Retângulo 2">
            <a:extLst>
              <a:ext uri="{FF2B5EF4-FFF2-40B4-BE49-F238E27FC236}">
                <a16:creationId xmlns:a16="http://schemas.microsoft.com/office/drawing/2014/main" id="{B05BB793-C456-403A-8116-32CAF49A550A}"/>
              </a:ext>
            </a:extLst>
          </p:cNvPr>
          <p:cNvSpPr/>
          <p:nvPr/>
        </p:nvSpPr>
        <p:spPr>
          <a:xfrm>
            <a:off x="-2" y="6309348"/>
            <a:ext cx="12192002" cy="507831"/>
          </a:xfrm>
          <a:prstGeom prst="rect">
            <a:avLst/>
          </a:prstGeom>
        </p:spPr>
        <p:txBody>
          <a:bodyPr wrap="square">
            <a:spAutoFit/>
          </a:bodyPr>
          <a:lstStyle/>
          <a:p>
            <a:r>
              <a:rPr lang="pt-BR" sz="900" dirty="0" err="1"/>
              <a:t>McArdle</a:t>
            </a:r>
            <a:r>
              <a:rPr lang="pt-BR" sz="900" dirty="0"/>
              <a:t>, W. D., </a:t>
            </a:r>
            <a:r>
              <a:rPr lang="pt-BR" sz="900" dirty="0" err="1"/>
              <a:t>Katch</a:t>
            </a:r>
            <a:r>
              <a:rPr lang="pt-BR" sz="900" dirty="0"/>
              <a:t>, F. I., &amp; </a:t>
            </a:r>
            <a:r>
              <a:rPr lang="pt-BR" sz="900" dirty="0" err="1"/>
              <a:t>Katch</a:t>
            </a:r>
            <a:r>
              <a:rPr lang="pt-BR" sz="900" dirty="0"/>
              <a:t>, V. L. (2015). </a:t>
            </a:r>
            <a:r>
              <a:rPr lang="pt-BR" sz="900" dirty="0" err="1"/>
              <a:t>Exercise</a:t>
            </a:r>
            <a:r>
              <a:rPr lang="pt-BR" sz="900" dirty="0"/>
              <a:t> </a:t>
            </a:r>
            <a:r>
              <a:rPr lang="pt-BR" sz="900" dirty="0" err="1"/>
              <a:t>Physiology</a:t>
            </a:r>
            <a:r>
              <a:rPr lang="pt-BR" sz="900" dirty="0"/>
              <a:t>: </a:t>
            </a:r>
            <a:r>
              <a:rPr lang="pt-BR" sz="900" dirty="0" err="1"/>
              <a:t>Nutrition</a:t>
            </a:r>
            <a:r>
              <a:rPr lang="pt-BR" sz="900" dirty="0"/>
              <a:t>, Energy, </a:t>
            </a:r>
            <a:r>
              <a:rPr lang="pt-BR" sz="900" dirty="0" err="1"/>
              <a:t>and</a:t>
            </a:r>
            <a:r>
              <a:rPr lang="pt-BR" sz="900" dirty="0"/>
              <a:t> </a:t>
            </a:r>
            <a:r>
              <a:rPr lang="pt-BR" sz="900" dirty="0" err="1"/>
              <a:t>Human</a:t>
            </a:r>
            <a:r>
              <a:rPr lang="pt-BR" sz="900" dirty="0"/>
              <a:t> Performance. </a:t>
            </a:r>
            <a:r>
              <a:rPr lang="pt-BR" sz="900" dirty="0" err="1"/>
              <a:t>Lippincott</a:t>
            </a:r>
            <a:r>
              <a:rPr lang="pt-BR" sz="900" dirty="0"/>
              <a:t> Williams &amp; Wilkins.</a:t>
            </a:r>
          </a:p>
          <a:p>
            <a:r>
              <a:rPr lang="pt-BR" sz="900" dirty="0" err="1"/>
              <a:t>Noakes</a:t>
            </a:r>
            <a:r>
              <a:rPr lang="pt-BR" sz="900" dirty="0"/>
              <a:t>, T. D. (2012). The </a:t>
            </a:r>
            <a:r>
              <a:rPr lang="pt-BR" sz="900" dirty="0" err="1"/>
              <a:t>Lore</a:t>
            </a:r>
            <a:r>
              <a:rPr lang="pt-BR" sz="900" dirty="0"/>
              <a:t> </a:t>
            </a:r>
            <a:r>
              <a:rPr lang="pt-BR" sz="900" dirty="0" err="1"/>
              <a:t>of</a:t>
            </a:r>
            <a:r>
              <a:rPr lang="pt-BR" sz="900" dirty="0"/>
              <a:t> Running. </a:t>
            </a:r>
            <a:r>
              <a:rPr lang="pt-BR" sz="900" dirty="0" err="1"/>
              <a:t>Human</a:t>
            </a:r>
            <a:r>
              <a:rPr lang="pt-BR" sz="900" dirty="0"/>
              <a:t> </a:t>
            </a:r>
            <a:r>
              <a:rPr lang="pt-BR" sz="900" dirty="0" err="1"/>
              <a:t>Kinetics</a:t>
            </a:r>
            <a:r>
              <a:rPr lang="pt-BR" sz="900" dirty="0"/>
              <a:t>.</a:t>
            </a:r>
          </a:p>
          <a:p>
            <a:r>
              <a:rPr lang="pt-BR" sz="900" dirty="0" err="1"/>
              <a:t>Ansley</a:t>
            </a:r>
            <a:r>
              <a:rPr lang="pt-BR" sz="900" dirty="0"/>
              <a:t>, L., &amp; </a:t>
            </a:r>
            <a:r>
              <a:rPr lang="pt-BR" sz="900" dirty="0" err="1"/>
              <a:t>Cangley</a:t>
            </a:r>
            <a:r>
              <a:rPr lang="pt-BR" sz="900" dirty="0"/>
              <a:t>, P. (2009). </a:t>
            </a:r>
            <a:r>
              <a:rPr lang="pt-BR" sz="900" dirty="0" err="1"/>
              <a:t>Determinants</a:t>
            </a:r>
            <a:r>
              <a:rPr lang="pt-BR" sz="900" dirty="0"/>
              <a:t> </a:t>
            </a:r>
            <a:r>
              <a:rPr lang="pt-BR" sz="900" dirty="0" err="1"/>
              <a:t>of</a:t>
            </a:r>
            <a:r>
              <a:rPr lang="pt-BR" sz="900" dirty="0"/>
              <a:t> </a:t>
            </a:r>
            <a:r>
              <a:rPr lang="pt-BR" sz="900" dirty="0" err="1"/>
              <a:t>endurance</a:t>
            </a:r>
            <a:r>
              <a:rPr lang="pt-BR" sz="900" dirty="0"/>
              <a:t> performance. </a:t>
            </a:r>
            <a:r>
              <a:rPr lang="pt-BR" sz="900" dirty="0" err="1"/>
              <a:t>Journal</a:t>
            </a:r>
            <a:r>
              <a:rPr lang="pt-BR" sz="900" dirty="0"/>
              <a:t> </a:t>
            </a:r>
            <a:r>
              <a:rPr lang="pt-BR" sz="900" dirty="0" err="1"/>
              <a:t>of</a:t>
            </a:r>
            <a:r>
              <a:rPr lang="pt-BR" sz="900" dirty="0"/>
              <a:t> Sports </a:t>
            </a:r>
            <a:r>
              <a:rPr lang="pt-BR" sz="900" dirty="0" err="1"/>
              <a:t>Sciences</a:t>
            </a:r>
            <a:r>
              <a:rPr lang="pt-BR" sz="900" dirty="0"/>
              <a:t>, 27(7), 743-754.</a:t>
            </a:r>
          </a:p>
        </p:txBody>
      </p:sp>
      <p:sp>
        <p:nvSpPr>
          <p:cNvPr id="4" name="Retângulo 3">
            <a:extLst>
              <a:ext uri="{FF2B5EF4-FFF2-40B4-BE49-F238E27FC236}">
                <a16:creationId xmlns:a16="http://schemas.microsoft.com/office/drawing/2014/main" id="{E526F200-4345-4A2E-A867-83663A0CBDEF}"/>
              </a:ext>
            </a:extLst>
          </p:cNvPr>
          <p:cNvSpPr/>
          <p:nvPr/>
        </p:nvSpPr>
        <p:spPr>
          <a:xfrm>
            <a:off x="455110" y="3524937"/>
            <a:ext cx="8181452" cy="2862322"/>
          </a:xfrm>
          <a:prstGeom prst="rect">
            <a:avLst/>
          </a:prstGeom>
        </p:spPr>
        <p:txBody>
          <a:bodyPr wrap="square">
            <a:spAutoFit/>
          </a:bodyPr>
          <a:lstStyle/>
          <a:p>
            <a:r>
              <a:rPr lang="pt-BR" sz="3600" b="1" dirty="0"/>
              <a:t>Resistência:</a:t>
            </a:r>
            <a:r>
              <a:rPr lang="pt-BR" sz="3600" dirty="0"/>
              <a:t> capacidade de um indivíduo sustentar esforço (</a:t>
            </a:r>
            <a:r>
              <a:rPr lang="pt-BR" sz="2400" dirty="0"/>
              <a:t>físico/mental</a:t>
            </a:r>
            <a:r>
              <a:rPr lang="pt-BR" sz="3600" dirty="0"/>
              <a:t>) prolongado (</a:t>
            </a:r>
            <a:r>
              <a:rPr lang="pt-BR" sz="2400" dirty="0"/>
              <a:t>&gt; 2-3 min</a:t>
            </a:r>
            <a:r>
              <a:rPr lang="pt-BR" sz="3600" dirty="0"/>
              <a:t>), suportando a fadiga (</a:t>
            </a:r>
            <a:r>
              <a:rPr lang="pt-BR" sz="2400" dirty="0"/>
              <a:t>central/periférica</a:t>
            </a:r>
            <a:r>
              <a:rPr lang="pt-BR" sz="3600" dirty="0"/>
              <a:t>) e mantendo o desempenho (</a:t>
            </a:r>
            <a:r>
              <a:rPr lang="pt-BR" sz="2400" dirty="0"/>
              <a:t>às custas dos metabolismo aeróbio</a:t>
            </a:r>
            <a:r>
              <a:rPr lang="pt-BR" sz="3600" dirty="0"/>
              <a:t>).</a:t>
            </a:r>
          </a:p>
        </p:txBody>
      </p:sp>
      <p:grpSp>
        <p:nvGrpSpPr>
          <p:cNvPr id="22" name="Agrupar 21">
            <a:extLst>
              <a:ext uri="{FF2B5EF4-FFF2-40B4-BE49-F238E27FC236}">
                <a16:creationId xmlns:a16="http://schemas.microsoft.com/office/drawing/2014/main" id="{599C6778-F874-4AF9-BEDD-28FEB5F28C56}"/>
              </a:ext>
            </a:extLst>
          </p:cNvPr>
          <p:cNvGrpSpPr/>
          <p:nvPr/>
        </p:nvGrpSpPr>
        <p:grpSpPr>
          <a:xfrm>
            <a:off x="8287966" y="3321992"/>
            <a:ext cx="4020522" cy="3308028"/>
            <a:chOff x="8663938" y="3446269"/>
            <a:chExt cx="3201339" cy="2753111"/>
          </a:xfrm>
        </p:grpSpPr>
        <p:grpSp>
          <p:nvGrpSpPr>
            <p:cNvPr id="17" name="Agrupar 16">
              <a:extLst>
                <a:ext uri="{FF2B5EF4-FFF2-40B4-BE49-F238E27FC236}">
                  <a16:creationId xmlns:a16="http://schemas.microsoft.com/office/drawing/2014/main" id="{E0450306-1BD5-4A28-B9A3-BF90CE674850}"/>
                </a:ext>
              </a:extLst>
            </p:cNvPr>
            <p:cNvGrpSpPr/>
            <p:nvPr/>
          </p:nvGrpSpPr>
          <p:grpSpPr>
            <a:xfrm>
              <a:off x="9153729" y="3939699"/>
              <a:ext cx="2143036" cy="2108857"/>
              <a:chOff x="8476697" y="3539100"/>
              <a:chExt cx="2489327" cy="2489327"/>
            </a:xfrm>
          </p:grpSpPr>
          <p:pic>
            <p:nvPicPr>
              <p:cNvPr id="16" name="Imagem 15">
                <a:extLst>
                  <a:ext uri="{FF2B5EF4-FFF2-40B4-BE49-F238E27FC236}">
                    <a16:creationId xmlns:a16="http://schemas.microsoft.com/office/drawing/2014/main" id="{F23D3FE3-4636-440E-A494-5A63D51C0F63}"/>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542566">
                <a:off x="8476697" y="3539100"/>
                <a:ext cx="2489327" cy="2489327"/>
              </a:xfrm>
              <a:prstGeom prst="rect">
                <a:avLst/>
              </a:prstGeom>
            </p:spPr>
          </p:pic>
          <p:pic>
            <p:nvPicPr>
              <p:cNvPr id="7" name="Imagem 6">
                <a:extLst>
                  <a:ext uri="{FF2B5EF4-FFF2-40B4-BE49-F238E27FC236}">
                    <a16:creationId xmlns:a16="http://schemas.microsoft.com/office/drawing/2014/main" id="{16C68294-DA1D-4E16-9FE0-6CA42D63C84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079525" y="4084473"/>
                <a:ext cx="1283674" cy="1283674"/>
              </a:xfrm>
              <a:prstGeom prst="rect">
                <a:avLst/>
              </a:prstGeom>
            </p:spPr>
          </p:pic>
        </p:grpSp>
        <p:pic>
          <p:nvPicPr>
            <p:cNvPr id="18" name="Imagem 17">
              <a:extLst>
                <a:ext uri="{FF2B5EF4-FFF2-40B4-BE49-F238E27FC236}">
                  <a16:creationId xmlns:a16="http://schemas.microsoft.com/office/drawing/2014/main" id="{0F3F7832-74BC-4B71-93F2-3D4D9C3863D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805637" y="3446269"/>
              <a:ext cx="769611" cy="512141"/>
            </a:xfrm>
            <a:prstGeom prst="rect">
              <a:avLst/>
            </a:prstGeom>
          </p:spPr>
        </p:pic>
        <p:pic>
          <p:nvPicPr>
            <p:cNvPr id="19" name="Imagem 18">
              <a:extLst>
                <a:ext uri="{FF2B5EF4-FFF2-40B4-BE49-F238E27FC236}">
                  <a16:creationId xmlns:a16="http://schemas.microsoft.com/office/drawing/2014/main" id="{79BB299F-9134-4EFF-8F54-4C09379C93A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8663938" y="5107998"/>
              <a:ext cx="1087477" cy="1087477"/>
            </a:xfrm>
            <a:prstGeom prst="rect">
              <a:avLst/>
            </a:prstGeom>
          </p:spPr>
        </p:pic>
        <p:pic>
          <p:nvPicPr>
            <p:cNvPr id="20" name="Imagem 19">
              <a:extLst>
                <a:ext uri="{FF2B5EF4-FFF2-40B4-BE49-F238E27FC236}">
                  <a16:creationId xmlns:a16="http://schemas.microsoft.com/office/drawing/2014/main" id="{A9C41675-ADE9-4382-B34E-41369F8227B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0777799" y="5111902"/>
              <a:ext cx="1087478" cy="1087478"/>
            </a:xfrm>
            <a:prstGeom prst="rect">
              <a:avLst/>
            </a:prstGeom>
          </p:spPr>
        </p:pic>
      </p:grpSp>
    </p:spTree>
    <p:extLst>
      <p:ext uri="{BB962C8B-B14F-4D97-AF65-F5344CB8AC3E}">
        <p14:creationId xmlns:p14="http://schemas.microsoft.com/office/powerpoint/2010/main" val="66764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D9080F3C-DA72-75C6-7725-F75FAD83E09B}"/>
              </a:ext>
            </a:extLst>
          </p:cNvPr>
          <p:cNvPicPr>
            <a:picLocks noChangeAspect="1"/>
          </p:cNvPicPr>
          <p:nvPr/>
        </p:nvPicPr>
        <p:blipFill>
          <a:blip r:embed="rId3"/>
          <a:stretch>
            <a:fillRect/>
          </a:stretch>
        </p:blipFill>
        <p:spPr>
          <a:xfrm>
            <a:off x="1391601" y="-3042403"/>
            <a:ext cx="9408797" cy="5253011"/>
          </a:xfrm>
          <a:prstGeom prst="rect">
            <a:avLst/>
          </a:prstGeom>
        </p:spPr>
      </p:pic>
      <p:sp>
        <p:nvSpPr>
          <p:cNvPr id="8" name="CaixaDeTexto 7">
            <a:extLst>
              <a:ext uri="{FF2B5EF4-FFF2-40B4-BE49-F238E27FC236}">
                <a16:creationId xmlns:a16="http://schemas.microsoft.com/office/drawing/2014/main" id="{6E1DCE77-1CBA-09DF-04BA-7507A86048CE}"/>
              </a:ext>
            </a:extLst>
          </p:cNvPr>
          <p:cNvSpPr txBox="1"/>
          <p:nvPr/>
        </p:nvSpPr>
        <p:spPr>
          <a:xfrm>
            <a:off x="1605062" y="398726"/>
            <a:ext cx="8531159" cy="830997"/>
          </a:xfrm>
          <a:prstGeom prst="rect">
            <a:avLst/>
          </a:prstGeom>
          <a:noFill/>
        </p:spPr>
        <p:txBody>
          <a:bodyPr wrap="square" rtlCol="0">
            <a:spAutoFit/>
          </a:bodyPr>
          <a:lstStyle/>
          <a:p>
            <a:pPr algn="ctr"/>
            <a:r>
              <a:rPr lang="pt-BR" sz="4800" b="1" i="1" dirty="0">
                <a:solidFill>
                  <a:schemeClr val="bg1"/>
                </a:solidFill>
                <a:latin typeface="Okana Black Oblique" pitchFamily="2" charset="0"/>
              </a:rPr>
              <a:t>2 - Definições de termos</a:t>
            </a:r>
          </a:p>
        </p:txBody>
      </p:sp>
      <p:sp>
        <p:nvSpPr>
          <p:cNvPr id="10" name="CaixaDeTexto 9">
            <a:extLst>
              <a:ext uri="{FF2B5EF4-FFF2-40B4-BE49-F238E27FC236}">
                <a16:creationId xmlns:a16="http://schemas.microsoft.com/office/drawing/2014/main" id="{C697F488-F7FE-46A5-87C5-48AA582BC2D0}"/>
              </a:ext>
            </a:extLst>
          </p:cNvPr>
          <p:cNvSpPr txBox="1"/>
          <p:nvPr/>
        </p:nvSpPr>
        <p:spPr>
          <a:xfrm>
            <a:off x="-116491" y="2330921"/>
            <a:ext cx="12424979" cy="769441"/>
          </a:xfrm>
          <a:prstGeom prst="rect">
            <a:avLst/>
          </a:prstGeom>
          <a:noFill/>
        </p:spPr>
        <p:txBody>
          <a:bodyPr wrap="square" rtlCol="0">
            <a:spAutoFit/>
          </a:bodyPr>
          <a:lstStyle/>
          <a:p>
            <a:pPr algn="ctr"/>
            <a:r>
              <a:rPr lang="pt-BR" sz="4400" b="1" i="1" dirty="0">
                <a:latin typeface="Okana Black Oblique" pitchFamily="2" charset="0"/>
              </a:rPr>
              <a:t>Treinamento de Força aplicado a rotina de atletas de </a:t>
            </a:r>
            <a:r>
              <a:rPr lang="pt-BR" sz="4400" b="1" i="1" dirty="0" err="1">
                <a:solidFill>
                  <a:schemeClr val="accent5">
                    <a:lumMod val="60000"/>
                    <a:lumOff val="40000"/>
                  </a:schemeClr>
                </a:solidFill>
                <a:latin typeface="Okana Black Oblique" pitchFamily="2" charset="0"/>
              </a:rPr>
              <a:t>Endurance</a:t>
            </a:r>
            <a:endParaRPr lang="pt-BR" sz="4400" b="1" i="1" dirty="0">
              <a:solidFill>
                <a:schemeClr val="accent5">
                  <a:lumMod val="60000"/>
                  <a:lumOff val="40000"/>
                </a:schemeClr>
              </a:solidFill>
              <a:latin typeface="Okana Black Oblique" pitchFamily="2" charset="0"/>
            </a:endParaRPr>
          </a:p>
        </p:txBody>
      </p:sp>
      <p:sp>
        <p:nvSpPr>
          <p:cNvPr id="3" name="Retângulo 2">
            <a:extLst>
              <a:ext uri="{FF2B5EF4-FFF2-40B4-BE49-F238E27FC236}">
                <a16:creationId xmlns:a16="http://schemas.microsoft.com/office/drawing/2014/main" id="{B05BB793-C456-403A-8116-32CAF49A550A}"/>
              </a:ext>
            </a:extLst>
          </p:cNvPr>
          <p:cNvSpPr/>
          <p:nvPr/>
        </p:nvSpPr>
        <p:spPr>
          <a:xfrm>
            <a:off x="-2" y="6309348"/>
            <a:ext cx="12192002" cy="507831"/>
          </a:xfrm>
          <a:prstGeom prst="rect">
            <a:avLst/>
          </a:prstGeom>
        </p:spPr>
        <p:txBody>
          <a:bodyPr wrap="square">
            <a:spAutoFit/>
          </a:bodyPr>
          <a:lstStyle/>
          <a:p>
            <a:r>
              <a:rPr lang="pt-BR" sz="900" dirty="0" err="1"/>
              <a:t>McArdle</a:t>
            </a:r>
            <a:r>
              <a:rPr lang="pt-BR" sz="900" dirty="0"/>
              <a:t>, W. D., </a:t>
            </a:r>
            <a:r>
              <a:rPr lang="pt-BR" sz="900" dirty="0" err="1"/>
              <a:t>Katch</a:t>
            </a:r>
            <a:r>
              <a:rPr lang="pt-BR" sz="900" dirty="0"/>
              <a:t>, F. I., &amp; </a:t>
            </a:r>
            <a:r>
              <a:rPr lang="pt-BR" sz="900" dirty="0" err="1"/>
              <a:t>Katch</a:t>
            </a:r>
            <a:r>
              <a:rPr lang="pt-BR" sz="900" dirty="0"/>
              <a:t>, V. L. (2015). </a:t>
            </a:r>
            <a:r>
              <a:rPr lang="pt-BR" sz="900" dirty="0" err="1"/>
              <a:t>Exercise</a:t>
            </a:r>
            <a:r>
              <a:rPr lang="pt-BR" sz="900" dirty="0"/>
              <a:t> </a:t>
            </a:r>
            <a:r>
              <a:rPr lang="pt-BR" sz="900" dirty="0" err="1"/>
              <a:t>Physiology</a:t>
            </a:r>
            <a:r>
              <a:rPr lang="pt-BR" sz="900" dirty="0"/>
              <a:t>: </a:t>
            </a:r>
            <a:r>
              <a:rPr lang="pt-BR" sz="900" dirty="0" err="1"/>
              <a:t>Nutrition</a:t>
            </a:r>
            <a:r>
              <a:rPr lang="pt-BR" sz="900" dirty="0"/>
              <a:t>, Energy, </a:t>
            </a:r>
            <a:r>
              <a:rPr lang="pt-BR" sz="900" dirty="0" err="1"/>
              <a:t>and</a:t>
            </a:r>
            <a:r>
              <a:rPr lang="pt-BR" sz="900" dirty="0"/>
              <a:t> </a:t>
            </a:r>
            <a:r>
              <a:rPr lang="pt-BR" sz="900" dirty="0" err="1"/>
              <a:t>Human</a:t>
            </a:r>
            <a:r>
              <a:rPr lang="pt-BR" sz="900" dirty="0"/>
              <a:t> Performance. </a:t>
            </a:r>
            <a:r>
              <a:rPr lang="pt-BR" sz="900" dirty="0" err="1"/>
              <a:t>Lippincott</a:t>
            </a:r>
            <a:r>
              <a:rPr lang="pt-BR" sz="900" dirty="0"/>
              <a:t> Williams &amp; Wilkins.</a:t>
            </a:r>
          </a:p>
          <a:p>
            <a:r>
              <a:rPr lang="pt-BR" sz="900" dirty="0" err="1"/>
              <a:t>Noakes</a:t>
            </a:r>
            <a:r>
              <a:rPr lang="pt-BR" sz="900" dirty="0"/>
              <a:t>, T. D. (2012). The </a:t>
            </a:r>
            <a:r>
              <a:rPr lang="pt-BR" sz="900" dirty="0" err="1"/>
              <a:t>Lore</a:t>
            </a:r>
            <a:r>
              <a:rPr lang="pt-BR" sz="900" dirty="0"/>
              <a:t> </a:t>
            </a:r>
            <a:r>
              <a:rPr lang="pt-BR" sz="900" dirty="0" err="1"/>
              <a:t>of</a:t>
            </a:r>
            <a:r>
              <a:rPr lang="pt-BR" sz="900" dirty="0"/>
              <a:t> Running. </a:t>
            </a:r>
            <a:r>
              <a:rPr lang="pt-BR" sz="900" dirty="0" err="1"/>
              <a:t>Human</a:t>
            </a:r>
            <a:r>
              <a:rPr lang="pt-BR" sz="900" dirty="0"/>
              <a:t> </a:t>
            </a:r>
            <a:r>
              <a:rPr lang="pt-BR" sz="900" dirty="0" err="1"/>
              <a:t>Kinetics</a:t>
            </a:r>
            <a:r>
              <a:rPr lang="pt-BR" sz="900" dirty="0"/>
              <a:t>.</a:t>
            </a:r>
          </a:p>
          <a:p>
            <a:r>
              <a:rPr lang="pt-BR" sz="900" dirty="0" err="1"/>
              <a:t>Ansley</a:t>
            </a:r>
            <a:r>
              <a:rPr lang="pt-BR" sz="900" dirty="0"/>
              <a:t>, L., &amp; </a:t>
            </a:r>
            <a:r>
              <a:rPr lang="pt-BR" sz="900" dirty="0" err="1"/>
              <a:t>Cangley</a:t>
            </a:r>
            <a:r>
              <a:rPr lang="pt-BR" sz="900" dirty="0"/>
              <a:t>, P. (2009). </a:t>
            </a:r>
            <a:r>
              <a:rPr lang="pt-BR" sz="900" dirty="0" err="1"/>
              <a:t>Determinants</a:t>
            </a:r>
            <a:r>
              <a:rPr lang="pt-BR" sz="900" dirty="0"/>
              <a:t> </a:t>
            </a:r>
            <a:r>
              <a:rPr lang="pt-BR" sz="900" dirty="0" err="1"/>
              <a:t>of</a:t>
            </a:r>
            <a:r>
              <a:rPr lang="pt-BR" sz="900" dirty="0"/>
              <a:t> </a:t>
            </a:r>
            <a:r>
              <a:rPr lang="pt-BR" sz="900" dirty="0" err="1"/>
              <a:t>endurance</a:t>
            </a:r>
            <a:r>
              <a:rPr lang="pt-BR" sz="900" dirty="0"/>
              <a:t> performance. </a:t>
            </a:r>
            <a:r>
              <a:rPr lang="pt-BR" sz="900" dirty="0" err="1"/>
              <a:t>Journal</a:t>
            </a:r>
            <a:r>
              <a:rPr lang="pt-BR" sz="900" dirty="0"/>
              <a:t> </a:t>
            </a:r>
            <a:r>
              <a:rPr lang="pt-BR" sz="900" dirty="0" err="1"/>
              <a:t>of</a:t>
            </a:r>
            <a:r>
              <a:rPr lang="pt-BR" sz="900" dirty="0"/>
              <a:t> Sports </a:t>
            </a:r>
            <a:r>
              <a:rPr lang="pt-BR" sz="900" dirty="0" err="1"/>
              <a:t>Sciences</a:t>
            </a:r>
            <a:r>
              <a:rPr lang="pt-BR" sz="900" dirty="0"/>
              <a:t>, 27(7), 743-754.</a:t>
            </a:r>
          </a:p>
        </p:txBody>
      </p:sp>
      <p:sp>
        <p:nvSpPr>
          <p:cNvPr id="4" name="Retângulo 3">
            <a:extLst>
              <a:ext uri="{FF2B5EF4-FFF2-40B4-BE49-F238E27FC236}">
                <a16:creationId xmlns:a16="http://schemas.microsoft.com/office/drawing/2014/main" id="{E526F200-4345-4A2E-A867-83663A0CBDEF}"/>
              </a:ext>
            </a:extLst>
          </p:cNvPr>
          <p:cNvSpPr/>
          <p:nvPr/>
        </p:nvSpPr>
        <p:spPr>
          <a:xfrm>
            <a:off x="455110" y="3524937"/>
            <a:ext cx="8181452" cy="2862322"/>
          </a:xfrm>
          <a:prstGeom prst="rect">
            <a:avLst/>
          </a:prstGeom>
        </p:spPr>
        <p:txBody>
          <a:bodyPr wrap="square">
            <a:spAutoFit/>
          </a:bodyPr>
          <a:lstStyle/>
          <a:p>
            <a:r>
              <a:rPr lang="pt-BR" sz="3600" b="1" dirty="0"/>
              <a:t>Resistência:</a:t>
            </a:r>
            <a:r>
              <a:rPr lang="pt-BR" sz="3600" dirty="0"/>
              <a:t> capacidade de um indivíduo sustentar </a:t>
            </a:r>
            <a:r>
              <a:rPr lang="pt-BR" sz="3600" u="sng" dirty="0"/>
              <a:t>esforço</a:t>
            </a:r>
            <a:r>
              <a:rPr lang="pt-BR" sz="3600" dirty="0"/>
              <a:t> (</a:t>
            </a:r>
            <a:r>
              <a:rPr lang="pt-BR" sz="2400" dirty="0"/>
              <a:t>físico/mental</a:t>
            </a:r>
            <a:r>
              <a:rPr lang="pt-BR" sz="3600" dirty="0"/>
              <a:t>) </a:t>
            </a:r>
            <a:r>
              <a:rPr lang="pt-BR" sz="3600" u="sng" dirty="0"/>
              <a:t>prolongado</a:t>
            </a:r>
            <a:r>
              <a:rPr lang="pt-BR" sz="3600" dirty="0"/>
              <a:t> (</a:t>
            </a:r>
            <a:r>
              <a:rPr lang="pt-BR" sz="2400" dirty="0"/>
              <a:t>&gt; 2-3 min</a:t>
            </a:r>
            <a:r>
              <a:rPr lang="pt-BR" sz="3600" dirty="0"/>
              <a:t>), suportando a </a:t>
            </a:r>
            <a:r>
              <a:rPr lang="pt-BR" sz="3600" u="sng" dirty="0"/>
              <a:t>fadiga</a:t>
            </a:r>
            <a:r>
              <a:rPr lang="pt-BR" sz="3600" dirty="0"/>
              <a:t> (</a:t>
            </a:r>
            <a:r>
              <a:rPr lang="pt-BR" sz="2400" dirty="0"/>
              <a:t>central/periférica</a:t>
            </a:r>
            <a:r>
              <a:rPr lang="pt-BR" sz="3600" dirty="0"/>
              <a:t>) e mantendo o </a:t>
            </a:r>
            <a:r>
              <a:rPr lang="pt-BR" sz="3600" u="sng" dirty="0"/>
              <a:t>desempenho</a:t>
            </a:r>
            <a:r>
              <a:rPr lang="pt-BR" sz="3600" dirty="0"/>
              <a:t> (</a:t>
            </a:r>
            <a:r>
              <a:rPr lang="pt-BR" sz="2400" dirty="0"/>
              <a:t>às custas dos metabolismo aeróbio</a:t>
            </a:r>
            <a:r>
              <a:rPr lang="pt-BR" sz="3600" dirty="0"/>
              <a:t>).</a:t>
            </a:r>
          </a:p>
        </p:txBody>
      </p:sp>
      <p:grpSp>
        <p:nvGrpSpPr>
          <p:cNvPr id="22" name="Agrupar 21">
            <a:extLst>
              <a:ext uri="{FF2B5EF4-FFF2-40B4-BE49-F238E27FC236}">
                <a16:creationId xmlns:a16="http://schemas.microsoft.com/office/drawing/2014/main" id="{599C6778-F874-4AF9-BEDD-28FEB5F28C56}"/>
              </a:ext>
            </a:extLst>
          </p:cNvPr>
          <p:cNvGrpSpPr/>
          <p:nvPr/>
        </p:nvGrpSpPr>
        <p:grpSpPr>
          <a:xfrm>
            <a:off x="8287966" y="3321992"/>
            <a:ext cx="4020522" cy="3308028"/>
            <a:chOff x="8663938" y="3446269"/>
            <a:chExt cx="3201339" cy="2753111"/>
          </a:xfrm>
        </p:grpSpPr>
        <p:grpSp>
          <p:nvGrpSpPr>
            <p:cNvPr id="17" name="Agrupar 16">
              <a:extLst>
                <a:ext uri="{FF2B5EF4-FFF2-40B4-BE49-F238E27FC236}">
                  <a16:creationId xmlns:a16="http://schemas.microsoft.com/office/drawing/2014/main" id="{E0450306-1BD5-4A28-B9A3-BF90CE674850}"/>
                </a:ext>
              </a:extLst>
            </p:cNvPr>
            <p:cNvGrpSpPr/>
            <p:nvPr/>
          </p:nvGrpSpPr>
          <p:grpSpPr>
            <a:xfrm>
              <a:off x="9153729" y="3939699"/>
              <a:ext cx="2143036" cy="2108857"/>
              <a:chOff x="8476697" y="3539100"/>
              <a:chExt cx="2489327" cy="2489327"/>
            </a:xfrm>
          </p:grpSpPr>
          <p:pic>
            <p:nvPicPr>
              <p:cNvPr id="16" name="Imagem 15">
                <a:extLst>
                  <a:ext uri="{FF2B5EF4-FFF2-40B4-BE49-F238E27FC236}">
                    <a16:creationId xmlns:a16="http://schemas.microsoft.com/office/drawing/2014/main" id="{F23D3FE3-4636-440E-A494-5A63D51C0F63}"/>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542566">
                <a:off x="8476697" y="3539100"/>
                <a:ext cx="2489327" cy="2489327"/>
              </a:xfrm>
              <a:prstGeom prst="rect">
                <a:avLst/>
              </a:prstGeom>
            </p:spPr>
          </p:pic>
          <p:pic>
            <p:nvPicPr>
              <p:cNvPr id="7" name="Imagem 6">
                <a:extLst>
                  <a:ext uri="{FF2B5EF4-FFF2-40B4-BE49-F238E27FC236}">
                    <a16:creationId xmlns:a16="http://schemas.microsoft.com/office/drawing/2014/main" id="{16C68294-DA1D-4E16-9FE0-6CA42D63C84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079525" y="4084473"/>
                <a:ext cx="1283674" cy="1283674"/>
              </a:xfrm>
              <a:prstGeom prst="rect">
                <a:avLst/>
              </a:prstGeom>
            </p:spPr>
          </p:pic>
        </p:grpSp>
        <p:pic>
          <p:nvPicPr>
            <p:cNvPr id="18" name="Imagem 17">
              <a:extLst>
                <a:ext uri="{FF2B5EF4-FFF2-40B4-BE49-F238E27FC236}">
                  <a16:creationId xmlns:a16="http://schemas.microsoft.com/office/drawing/2014/main" id="{0F3F7832-74BC-4B71-93F2-3D4D9C3863D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805637" y="3446269"/>
              <a:ext cx="769611" cy="512141"/>
            </a:xfrm>
            <a:prstGeom prst="rect">
              <a:avLst/>
            </a:prstGeom>
          </p:spPr>
        </p:pic>
        <p:pic>
          <p:nvPicPr>
            <p:cNvPr id="19" name="Imagem 18">
              <a:extLst>
                <a:ext uri="{FF2B5EF4-FFF2-40B4-BE49-F238E27FC236}">
                  <a16:creationId xmlns:a16="http://schemas.microsoft.com/office/drawing/2014/main" id="{79BB299F-9134-4EFF-8F54-4C09379C93A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8663938" y="5107998"/>
              <a:ext cx="1087477" cy="1087477"/>
            </a:xfrm>
            <a:prstGeom prst="rect">
              <a:avLst/>
            </a:prstGeom>
          </p:spPr>
        </p:pic>
        <p:pic>
          <p:nvPicPr>
            <p:cNvPr id="20" name="Imagem 19">
              <a:extLst>
                <a:ext uri="{FF2B5EF4-FFF2-40B4-BE49-F238E27FC236}">
                  <a16:creationId xmlns:a16="http://schemas.microsoft.com/office/drawing/2014/main" id="{A9C41675-ADE9-4382-B34E-41369F8227B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0777799" y="5111902"/>
              <a:ext cx="1087478" cy="1087478"/>
            </a:xfrm>
            <a:prstGeom prst="rect">
              <a:avLst/>
            </a:prstGeom>
          </p:spPr>
        </p:pic>
      </p:grpSp>
    </p:spTree>
    <p:extLst>
      <p:ext uri="{BB962C8B-B14F-4D97-AF65-F5344CB8AC3E}">
        <p14:creationId xmlns:p14="http://schemas.microsoft.com/office/powerpoint/2010/main" val="4131778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D9080F3C-DA72-75C6-7725-F75FAD83E09B}"/>
              </a:ext>
            </a:extLst>
          </p:cNvPr>
          <p:cNvPicPr>
            <a:picLocks noChangeAspect="1"/>
          </p:cNvPicPr>
          <p:nvPr/>
        </p:nvPicPr>
        <p:blipFill>
          <a:blip r:embed="rId3"/>
          <a:stretch>
            <a:fillRect/>
          </a:stretch>
        </p:blipFill>
        <p:spPr>
          <a:xfrm>
            <a:off x="1391601" y="-3042403"/>
            <a:ext cx="9408797" cy="5253011"/>
          </a:xfrm>
          <a:prstGeom prst="rect">
            <a:avLst/>
          </a:prstGeom>
        </p:spPr>
      </p:pic>
      <p:sp>
        <p:nvSpPr>
          <p:cNvPr id="8" name="CaixaDeTexto 7">
            <a:extLst>
              <a:ext uri="{FF2B5EF4-FFF2-40B4-BE49-F238E27FC236}">
                <a16:creationId xmlns:a16="http://schemas.microsoft.com/office/drawing/2014/main" id="{6E1DCE77-1CBA-09DF-04BA-7507A86048CE}"/>
              </a:ext>
            </a:extLst>
          </p:cNvPr>
          <p:cNvSpPr txBox="1"/>
          <p:nvPr/>
        </p:nvSpPr>
        <p:spPr>
          <a:xfrm>
            <a:off x="1605062" y="398726"/>
            <a:ext cx="8531159" cy="830997"/>
          </a:xfrm>
          <a:prstGeom prst="rect">
            <a:avLst/>
          </a:prstGeom>
          <a:noFill/>
        </p:spPr>
        <p:txBody>
          <a:bodyPr wrap="square" rtlCol="0">
            <a:spAutoFit/>
          </a:bodyPr>
          <a:lstStyle/>
          <a:p>
            <a:pPr algn="ctr"/>
            <a:r>
              <a:rPr lang="pt-BR" sz="4800" b="1" i="1" dirty="0">
                <a:solidFill>
                  <a:schemeClr val="bg1"/>
                </a:solidFill>
                <a:latin typeface="Okana Black Oblique" pitchFamily="2" charset="0"/>
              </a:rPr>
              <a:t>2 - Definições de termos</a:t>
            </a:r>
          </a:p>
        </p:txBody>
      </p:sp>
      <p:sp>
        <p:nvSpPr>
          <p:cNvPr id="10" name="CaixaDeTexto 9">
            <a:extLst>
              <a:ext uri="{FF2B5EF4-FFF2-40B4-BE49-F238E27FC236}">
                <a16:creationId xmlns:a16="http://schemas.microsoft.com/office/drawing/2014/main" id="{C697F488-F7FE-46A5-87C5-48AA582BC2D0}"/>
              </a:ext>
            </a:extLst>
          </p:cNvPr>
          <p:cNvSpPr txBox="1"/>
          <p:nvPr/>
        </p:nvSpPr>
        <p:spPr>
          <a:xfrm>
            <a:off x="-116491" y="2330921"/>
            <a:ext cx="12424979" cy="769441"/>
          </a:xfrm>
          <a:prstGeom prst="rect">
            <a:avLst/>
          </a:prstGeom>
          <a:noFill/>
        </p:spPr>
        <p:txBody>
          <a:bodyPr wrap="square" rtlCol="0">
            <a:spAutoFit/>
          </a:bodyPr>
          <a:lstStyle/>
          <a:p>
            <a:pPr algn="ctr"/>
            <a:r>
              <a:rPr lang="pt-BR" sz="4400" b="1" i="1" dirty="0">
                <a:latin typeface="Okana Black Oblique" pitchFamily="2" charset="0"/>
              </a:rPr>
              <a:t>Treinamento de Força aplicado a rotina de </a:t>
            </a:r>
            <a:r>
              <a:rPr lang="pt-BR" sz="4400" b="1" i="1" dirty="0">
                <a:solidFill>
                  <a:schemeClr val="accent5">
                    <a:lumMod val="60000"/>
                    <a:lumOff val="40000"/>
                  </a:schemeClr>
                </a:solidFill>
                <a:latin typeface="Okana Black Oblique" pitchFamily="2" charset="0"/>
              </a:rPr>
              <a:t>atletas</a:t>
            </a:r>
            <a:r>
              <a:rPr lang="pt-BR" sz="4400" b="1" i="1" dirty="0">
                <a:latin typeface="Okana Black Oblique" pitchFamily="2" charset="0"/>
              </a:rPr>
              <a:t> de </a:t>
            </a:r>
            <a:r>
              <a:rPr lang="pt-BR" sz="4400" b="1" i="1" dirty="0" err="1">
                <a:latin typeface="Okana Black Oblique" pitchFamily="2" charset="0"/>
              </a:rPr>
              <a:t>Endurance</a:t>
            </a:r>
            <a:endParaRPr lang="pt-BR" sz="4400" b="1" i="1" dirty="0">
              <a:latin typeface="Okana Black Oblique" pitchFamily="2" charset="0"/>
            </a:endParaRPr>
          </a:p>
        </p:txBody>
      </p:sp>
      <p:sp>
        <p:nvSpPr>
          <p:cNvPr id="5" name="Retângulo 4">
            <a:extLst>
              <a:ext uri="{FF2B5EF4-FFF2-40B4-BE49-F238E27FC236}">
                <a16:creationId xmlns:a16="http://schemas.microsoft.com/office/drawing/2014/main" id="{AD2E77E3-4AE7-4E92-8058-5E2B4DD4866F}"/>
              </a:ext>
            </a:extLst>
          </p:cNvPr>
          <p:cNvSpPr/>
          <p:nvPr/>
        </p:nvSpPr>
        <p:spPr>
          <a:xfrm>
            <a:off x="455109" y="3524937"/>
            <a:ext cx="11218081" cy="2308324"/>
          </a:xfrm>
          <a:prstGeom prst="rect">
            <a:avLst/>
          </a:prstGeom>
        </p:spPr>
        <p:txBody>
          <a:bodyPr wrap="square">
            <a:spAutoFit/>
          </a:bodyPr>
          <a:lstStyle/>
          <a:p>
            <a:r>
              <a:rPr lang="pt-BR" sz="3600" dirty="0"/>
              <a:t>Alguém que participa de um esporte organizado, que compete regularmente contra outros adversários, que dá importância para a excelência e que se submete ao treinamento intenso e sistemático.</a:t>
            </a:r>
          </a:p>
        </p:txBody>
      </p:sp>
      <p:sp>
        <p:nvSpPr>
          <p:cNvPr id="3" name="Retângulo 2">
            <a:extLst>
              <a:ext uri="{FF2B5EF4-FFF2-40B4-BE49-F238E27FC236}">
                <a16:creationId xmlns:a16="http://schemas.microsoft.com/office/drawing/2014/main" id="{A092E8AA-6147-4BF9-B196-31DB748CA0E1}"/>
              </a:ext>
            </a:extLst>
          </p:cNvPr>
          <p:cNvSpPr/>
          <p:nvPr/>
        </p:nvSpPr>
        <p:spPr>
          <a:xfrm>
            <a:off x="0" y="6396335"/>
            <a:ext cx="12192000" cy="461665"/>
          </a:xfrm>
          <a:prstGeom prst="rect">
            <a:avLst/>
          </a:prstGeom>
        </p:spPr>
        <p:txBody>
          <a:bodyPr wrap="square">
            <a:spAutoFit/>
          </a:bodyPr>
          <a:lstStyle/>
          <a:p>
            <a:r>
              <a:rPr lang="pt-BR" sz="1200" dirty="0"/>
              <a:t>MARON, Barry J.; ZIPES, Douglas P. </a:t>
            </a:r>
            <a:r>
              <a:rPr lang="pt-BR" sz="1200" dirty="0" err="1"/>
              <a:t>Introduction</a:t>
            </a:r>
            <a:r>
              <a:rPr lang="pt-BR" sz="1200" dirty="0"/>
              <a:t>: </a:t>
            </a:r>
            <a:r>
              <a:rPr lang="pt-BR" sz="1200" dirty="0" err="1"/>
              <a:t>eligibility</a:t>
            </a:r>
            <a:r>
              <a:rPr lang="pt-BR" sz="1200" dirty="0"/>
              <a:t> </a:t>
            </a:r>
            <a:r>
              <a:rPr lang="pt-BR" sz="1200" dirty="0" err="1"/>
              <a:t>recommendations</a:t>
            </a:r>
            <a:r>
              <a:rPr lang="pt-BR" sz="1200" dirty="0"/>
              <a:t> for </a:t>
            </a:r>
            <a:r>
              <a:rPr lang="pt-BR" sz="1200" dirty="0" err="1"/>
              <a:t>competitive</a:t>
            </a:r>
            <a:r>
              <a:rPr lang="pt-BR" sz="1200" dirty="0"/>
              <a:t> </a:t>
            </a:r>
            <a:r>
              <a:rPr lang="pt-BR" sz="1200" dirty="0" err="1"/>
              <a:t>athletes</a:t>
            </a:r>
            <a:r>
              <a:rPr lang="pt-BR" sz="1200" dirty="0"/>
              <a:t> </a:t>
            </a:r>
            <a:r>
              <a:rPr lang="pt-BR" sz="1200" dirty="0" err="1"/>
              <a:t>with</a:t>
            </a:r>
            <a:r>
              <a:rPr lang="pt-BR" sz="1200" dirty="0"/>
              <a:t> cardiovascular </a:t>
            </a:r>
            <a:r>
              <a:rPr lang="pt-BR" sz="1200" dirty="0" err="1"/>
              <a:t>abnormalities</a:t>
            </a:r>
            <a:r>
              <a:rPr lang="pt-BR" sz="1200" dirty="0"/>
              <a:t>—general </a:t>
            </a:r>
            <a:r>
              <a:rPr lang="pt-BR" sz="1200" dirty="0" err="1"/>
              <a:t>considerations</a:t>
            </a:r>
            <a:r>
              <a:rPr lang="pt-BR" sz="1200" dirty="0"/>
              <a:t>. </a:t>
            </a:r>
            <a:r>
              <a:rPr lang="pt-BR" sz="1200" dirty="0" err="1"/>
              <a:t>Journal</a:t>
            </a:r>
            <a:r>
              <a:rPr lang="pt-BR" sz="1200" dirty="0"/>
              <a:t> </a:t>
            </a:r>
            <a:r>
              <a:rPr lang="pt-BR" sz="1200" dirty="0" err="1"/>
              <a:t>of</a:t>
            </a:r>
            <a:r>
              <a:rPr lang="pt-BR" sz="1200" dirty="0"/>
              <a:t> </a:t>
            </a:r>
            <a:r>
              <a:rPr lang="pt-BR" sz="1200" dirty="0" err="1"/>
              <a:t>the</a:t>
            </a:r>
            <a:r>
              <a:rPr lang="pt-BR" sz="1200" dirty="0"/>
              <a:t> American </a:t>
            </a:r>
            <a:r>
              <a:rPr lang="pt-BR" sz="1200" dirty="0" err="1"/>
              <a:t>College</a:t>
            </a:r>
            <a:r>
              <a:rPr lang="pt-BR" sz="1200" dirty="0"/>
              <a:t> </a:t>
            </a:r>
            <a:r>
              <a:rPr lang="pt-BR" sz="1200" dirty="0" err="1"/>
              <a:t>of</a:t>
            </a:r>
            <a:r>
              <a:rPr lang="pt-BR" sz="1200" dirty="0"/>
              <a:t> </a:t>
            </a:r>
            <a:r>
              <a:rPr lang="pt-BR" sz="1200" dirty="0" err="1"/>
              <a:t>Cardiology</a:t>
            </a:r>
            <a:r>
              <a:rPr lang="pt-BR" sz="1200" dirty="0"/>
              <a:t>, v. 45, n. 8, p. 1318-1321, 2005.</a:t>
            </a:r>
          </a:p>
        </p:txBody>
      </p:sp>
    </p:spTree>
    <p:extLst>
      <p:ext uri="{BB962C8B-B14F-4D97-AF65-F5344CB8AC3E}">
        <p14:creationId xmlns:p14="http://schemas.microsoft.com/office/powerpoint/2010/main" val="317148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Custom 29">
      <a:dk1>
        <a:srgbClr val="000000"/>
      </a:dk1>
      <a:lt1>
        <a:srgbClr val="FFFFFF"/>
      </a:lt1>
      <a:dk2>
        <a:srgbClr val="44546A"/>
      </a:dk2>
      <a:lt2>
        <a:srgbClr val="E7E6E6"/>
      </a:lt2>
      <a:accent1>
        <a:srgbClr val="B8FF65"/>
      </a:accent1>
      <a:accent2>
        <a:srgbClr val="ECE95A"/>
      </a:accent2>
      <a:accent3>
        <a:srgbClr val="5755D9"/>
      </a:accent3>
      <a:accent4>
        <a:srgbClr val="E9985C"/>
      </a:accent4>
      <a:accent5>
        <a:srgbClr val="5B9BD5"/>
      </a:accent5>
      <a:accent6>
        <a:srgbClr val="70AD47"/>
      </a:accent6>
      <a:hlink>
        <a:srgbClr val="0563C1"/>
      </a:hlink>
      <a:folHlink>
        <a:srgbClr val="954F72"/>
      </a:folHlink>
    </a:clrScheme>
    <a:fontScheme name="Custom 42">
      <a:majorFont>
        <a:latin typeface="Montserrat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lestrantes_NE2024_e4agencia" id="{C2EBCB73-AB69-E440-AEFA-F25CEA375BE7}" vid="{3D9C4CD0-75FC-8F46-9763-E4CD906AEF97}"/>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alestrantes_NE2024_e4agencia" id="{C2EBCB73-AB69-E440-AEFA-F25CEA375BE7}" vid="{FB5CC45F-5361-4249-BDCD-52C49B2638C8}"/>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677ec9-1bb2-4e8b-bfc6-f0d46065ce54">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_Flow_SignoffStatus xmlns="61677ec9-1bb2-4e8b-bfc6-f0d46065ce54" xsi:nil="true"/>
    <TaxCatchAll xmlns="cffda810-2db4-42d9-aff9-b6f80e913ac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9EDCC029594AF24B93EE7B28B4D354E6" ma:contentTypeVersion="21" ma:contentTypeDescription="Crie um novo documento." ma:contentTypeScope="" ma:versionID="a5e290435b4bb65b1bb911d87a70b4c2">
  <xsd:schema xmlns:xsd="http://www.w3.org/2001/XMLSchema" xmlns:xs="http://www.w3.org/2001/XMLSchema" xmlns:p="http://schemas.microsoft.com/office/2006/metadata/properties" xmlns:ns1="http://schemas.microsoft.com/sharepoint/v3" xmlns:ns2="61677ec9-1bb2-4e8b-bfc6-f0d46065ce54" xmlns:ns3="cffda810-2db4-42d9-aff9-b6f80e913acd" targetNamespace="http://schemas.microsoft.com/office/2006/metadata/properties" ma:root="true" ma:fieldsID="917127ad8431facd7e47de91e3da896c" ns1:_="" ns2:_="" ns3:_="">
    <xsd:import namespace="http://schemas.microsoft.com/sharepoint/v3"/>
    <xsd:import namespace="61677ec9-1bb2-4e8b-bfc6-f0d46065ce54"/>
    <xsd:import namespace="cffda810-2db4-42d9-aff9-b6f80e913a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Propriedades da Política de Conformidade Unificada" ma:hidden="true" ma:internalName="_ip_UnifiedCompliancePolicyProperties">
      <xsd:simpleType>
        <xsd:restriction base="dms:Note"/>
      </xsd:simpleType>
    </xsd:element>
    <xsd:element name="_ip_UnifiedCompliancePolicyUIAction" ma:index="26" nillable="true" ma:displayName="Ação de Interface do Usuário da Política de Conformidade Unificada"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677ec9-1bb2-4e8b-bfc6-f0d46065ce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Flow_SignoffStatus" ma:index="21" nillable="true" ma:displayName="Status de liberação" ma:internalName="Status_x0020_de_x0020_libera_x00e7__x00e3_o">
      <xsd:simpleType>
        <xsd:restriction base="dms:Text"/>
      </xsd:simpleType>
    </xsd:element>
    <xsd:element name="lcf76f155ced4ddcb4097134ff3c332f" ma:index="23" nillable="true" ma:taxonomy="true" ma:internalName="lcf76f155ced4ddcb4097134ff3c332f" ma:taxonomyFieldName="MediaServiceImageTags" ma:displayName="Marcações de imagem" ma:readOnly="false" ma:fieldId="{5cf76f15-5ced-4ddc-b409-7134ff3c332f}" ma:taxonomyMulti="true" ma:sspId="dc347893-ee36-4ef3-bdd8-129bdaede62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ffda810-2db4-42d9-aff9-b6f80e913acd" elementFormDefault="qualified">
    <xsd:import namespace="http://schemas.microsoft.com/office/2006/documentManagement/types"/>
    <xsd:import namespace="http://schemas.microsoft.com/office/infopath/2007/PartnerControls"/>
    <xsd:element name="SharedWithUsers" ma:index="11"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hes de Compartilhado Com" ma:internalName="SharedWithDetails" ma:readOnly="true">
      <xsd:simpleType>
        <xsd:restriction base="dms:Note">
          <xsd:maxLength value="255"/>
        </xsd:restriction>
      </xsd:simpleType>
    </xsd:element>
    <xsd:element name="TaxCatchAll" ma:index="24" nillable="true" ma:displayName="Taxonomy Catch All Column" ma:hidden="true" ma:list="{1d548259-cb5d-4cb9-aba3-caba4f6c3c6a}" ma:internalName="TaxCatchAll" ma:showField="CatchAllData" ma:web="cffda810-2db4-42d9-aff9-b6f80e913a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6D67E2-0B84-44D6-A157-A4A9968FD1DA}">
  <ds:schemaRefs>
    <ds:schemaRef ds:uri="http://www.w3.org/XML/1998/namespace"/>
    <ds:schemaRef ds:uri="http://purl.org/dc/elements/1.1/"/>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cffda810-2db4-42d9-aff9-b6f80e913acd"/>
    <ds:schemaRef ds:uri="http://schemas.microsoft.com/office/infopath/2007/PartnerControls"/>
    <ds:schemaRef ds:uri="61677ec9-1bb2-4e8b-bfc6-f0d46065ce54"/>
    <ds:schemaRef ds:uri="http://purl.org/dc/dcmitype/"/>
  </ds:schemaRefs>
</ds:datastoreItem>
</file>

<file path=customXml/itemProps2.xml><?xml version="1.0" encoding="utf-8"?>
<ds:datastoreItem xmlns:ds="http://schemas.openxmlformats.org/officeDocument/2006/customXml" ds:itemID="{2F853172-8841-439E-B0C0-0A8FA9BDD8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1677ec9-1bb2-4e8b-bfc6-f0d46065ce54"/>
    <ds:schemaRef ds:uri="cffda810-2db4-42d9-aff9-b6f80e913a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52EA1E-B794-49E3-94EA-DB6B592D23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1908</TotalTime>
  <Words>1413</Words>
  <Application>Microsoft Office PowerPoint</Application>
  <PresentationFormat>Widescreen</PresentationFormat>
  <Paragraphs>175</Paragraphs>
  <Slides>35</Slides>
  <Notes>28</Notes>
  <HiddenSlides>0</HiddenSlides>
  <MMClips>0</MMClips>
  <ScaleCrop>false</ScaleCrop>
  <HeadingPairs>
    <vt:vector size="6" baseType="variant">
      <vt:variant>
        <vt:lpstr>Fontes usadas</vt:lpstr>
      </vt:variant>
      <vt:variant>
        <vt:i4>14</vt:i4>
      </vt:variant>
      <vt:variant>
        <vt:lpstr>Tema</vt:lpstr>
      </vt:variant>
      <vt:variant>
        <vt:i4>2</vt:i4>
      </vt:variant>
      <vt:variant>
        <vt:lpstr>Títulos de slides</vt:lpstr>
      </vt:variant>
      <vt:variant>
        <vt:i4>35</vt:i4>
      </vt:variant>
    </vt:vector>
  </HeadingPairs>
  <TitlesOfParts>
    <vt:vector size="51" baseType="lpstr">
      <vt:lpstr>Montserrat SemiBold</vt:lpstr>
      <vt:lpstr>Open Sans Light</vt:lpstr>
      <vt:lpstr>DIN Next LT Pro Light</vt:lpstr>
      <vt:lpstr>Times New Roman</vt:lpstr>
      <vt:lpstr>Kelson</vt:lpstr>
      <vt:lpstr>Okana Black Oblique</vt:lpstr>
      <vt:lpstr>Open Sans</vt:lpstr>
      <vt:lpstr>Arial</vt:lpstr>
      <vt:lpstr>DIN Next LT Pro Bold</vt:lpstr>
      <vt:lpstr>Okana Bold Oblique</vt:lpstr>
      <vt:lpstr>Wingdings</vt:lpstr>
      <vt:lpstr>Aptos</vt:lpstr>
      <vt:lpstr>Jost Medium</vt:lpstr>
      <vt:lpstr>Poppins Medium</vt:lpstr>
      <vt:lpstr>Office Theme</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Bruno Domingues</dc:creator>
  <cp:keywords/>
  <dc:description/>
  <cp:lastModifiedBy>Cesar Cavinato Cal Abad</cp:lastModifiedBy>
  <cp:revision>85</cp:revision>
  <dcterms:created xsi:type="dcterms:W3CDTF">2024-03-14T18:54:06Z</dcterms:created>
  <dcterms:modified xsi:type="dcterms:W3CDTF">2024-10-05T09:23:25Z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0x0101009EDCC029594AF24B93EE7B28B4D354E6</vt:lpwstr>
  </property>
  <property fmtid="{D5CDD505-2E9C-101B-9397-08002B2CF9AE}" pid="3" name="MediaServiceImageTags">
    <vt:lpwstr/>
  </property>
</Properties>
</file>