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56" r:id="rId9"/>
  </p:sldMasterIdLst>
  <p:notesMasterIdLst>
    <p:notesMasterId r:id="rId60"/>
  </p:notesMasterIdLst>
  <p:sldIdLst>
    <p:sldId id="1585" r:id="rId10"/>
    <p:sldId id="1548" r:id="rId11"/>
    <p:sldId id="1549" r:id="rId12"/>
    <p:sldId id="257" r:id="rId13"/>
    <p:sldId id="258" r:id="rId14"/>
    <p:sldId id="260" r:id="rId15"/>
    <p:sldId id="1586" r:id="rId16"/>
    <p:sldId id="264" r:id="rId17"/>
    <p:sldId id="263" r:id="rId18"/>
    <p:sldId id="261" r:id="rId19"/>
    <p:sldId id="266" r:id="rId20"/>
    <p:sldId id="1551" r:id="rId21"/>
    <p:sldId id="267" r:id="rId22"/>
    <p:sldId id="1550" r:id="rId23"/>
    <p:sldId id="262" r:id="rId24"/>
    <p:sldId id="1552" r:id="rId25"/>
    <p:sldId id="1553" r:id="rId26"/>
    <p:sldId id="1555" r:id="rId27"/>
    <p:sldId id="1565" r:id="rId28"/>
    <p:sldId id="1567" r:id="rId29"/>
    <p:sldId id="1574" r:id="rId30"/>
    <p:sldId id="1577" r:id="rId31"/>
    <p:sldId id="1566" r:id="rId32"/>
    <p:sldId id="1554" r:id="rId33"/>
    <p:sldId id="363" r:id="rId34"/>
    <p:sldId id="366" r:id="rId35"/>
    <p:sldId id="390" r:id="rId36"/>
    <p:sldId id="391" r:id="rId37"/>
    <p:sldId id="392" r:id="rId38"/>
    <p:sldId id="1556" r:id="rId39"/>
    <p:sldId id="665" r:id="rId40"/>
    <p:sldId id="666" r:id="rId41"/>
    <p:sldId id="667" r:id="rId42"/>
    <p:sldId id="1495" r:id="rId43"/>
    <p:sldId id="1498" r:id="rId44"/>
    <p:sldId id="1492" r:id="rId45"/>
    <p:sldId id="1404" r:id="rId46"/>
    <p:sldId id="1557" r:id="rId47"/>
    <p:sldId id="382" r:id="rId48"/>
    <p:sldId id="668" r:id="rId49"/>
    <p:sldId id="1571" r:id="rId50"/>
    <p:sldId id="1578" r:id="rId51"/>
    <p:sldId id="1576" r:id="rId52"/>
    <p:sldId id="634" r:id="rId53"/>
    <p:sldId id="1579" r:id="rId54"/>
    <p:sldId id="1580" r:id="rId55"/>
    <p:sldId id="1581" r:id="rId56"/>
    <p:sldId id="419" r:id="rId57"/>
    <p:sldId id="1583" r:id="rId58"/>
    <p:sldId id="335" r:id="rId5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DDE"/>
    <a:srgbClr val="DAD9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295" autoAdjust="0"/>
  </p:normalViewPr>
  <p:slideViewPr>
    <p:cSldViewPr snapToGrid="0">
      <p:cViewPr varScale="1">
        <p:scale>
          <a:sx n="91" d="100"/>
          <a:sy n="91"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customXml" Target="../customXml/item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5E382-D1EE-424A-BCC9-372B2EC21BED}" type="datetimeFigureOut">
              <a:rPr lang="pt-BR" smtClean="0"/>
              <a:t>03/10/2024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34A7C-EFED-412B-86F5-F295E90CFE23}" type="slidenum">
              <a:rPr lang="pt-BR" smtClean="0"/>
              <a:t>‹nº›</a:t>
            </a:fld>
            <a:endParaRPr lang="pt-BR"/>
          </a:p>
        </p:txBody>
      </p:sp>
    </p:spTree>
    <p:extLst>
      <p:ext uri="{BB962C8B-B14F-4D97-AF65-F5344CB8AC3E}">
        <p14:creationId xmlns:p14="http://schemas.microsoft.com/office/powerpoint/2010/main" val="2897614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1</a:t>
            </a:fld>
            <a:endParaRPr lang="pt-BR"/>
          </a:p>
        </p:txBody>
      </p:sp>
    </p:spTree>
    <p:extLst>
      <p:ext uri="{BB962C8B-B14F-4D97-AF65-F5344CB8AC3E}">
        <p14:creationId xmlns:p14="http://schemas.microsoft.com/office/powerpoint/2010/main" val="626364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15</a:t>
            </a:fld>
            <a:endParaRPr lang="pt-BR"/>
          </a:p>
        </p:txBody>
      </p:sp>
    </p:spTree>
    <p:extLst>
      <p:ext uri="{BB962C8B-B14F-4D97-AF65-F5344CB8AC3E}">
        <p14:creationId xmlns:p14="http://schemas.microsoft.com/office/powerpoint/2010/main" val="2889157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16</a:t>
            </a:fld>
            <a:endParaRPr lang="pt-BR"/>
          </a:p>
        </p:txBody>
      </p:sp>
    </p:spTree>
    <p:extLst>
      <p:ext uri="{BB962C8B-B14F-4D97-AF65-F5344CB8AC3E}">
        <p14:creationId xmlns:p14="http://schemas.microsoft.com/office/powerpoint/2010/main" val="2691756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MGF -1</a:t>
            </a:r>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18</a:t>
            </a:fld>
            <a:endParaRPr lang="pt-BR"/>
          </a:p>
        </p:txBody>
      </p:sp>
    </p:spTree>
    <p:extLst>
      <p:ext uri="{BB962C8B-B14F-4D97-AF65-F5344CB8AC3E}">
        <p14:creationId xmlns:p14="http://schemas.microsoft.com/office/powerpoint/2010/main" val="1630384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Arial" panose="020B0604020202020204" pitchFamily="34" charset="0"/>
              <a:buChar char="•"/>
            </a:pPr>
            <a:r>
              <a:rPr lang="pt-BR" dirty="0"/>
              <a:t>células musculares esqueléticas poderiam liberar um fator “humoral” em resposta ao aumento da demanda de glicose durante a contração muscular</a:t>
            </a:r>
          </a:p>
          <a:p>
            <a:pPr marL="171450" indent="-171450">
              <a:buFont typeface="Arial" panose="020B0604020202020204" pitchFamily="34" charset="0"/>
              <a:buChar char="•"/>
            </a:pPr>
            <a:r>
              <a:rPr lang="pt-BR" dirty="0"/>
              <a:t>Como o conhecimento da época era limitado, esse fator foi chamado de “estímulo de trabalho,” “fator de trabalho” ou “fator de exercício”</a:t>
            </a:r>
          </a:p>
          <a:p>
            <a:pPr marL="171450" indent="-171450">
              <a:buFont typeface="Arial" panose="020B0604020202020204" pitchFamily="34" charset="0"/>
              <a:buChar char="•"/>
            </a:pPr>
            <a:r>
              <a:rPr lang="pt-BR" dirty="0"/>
              <a:t>músculos esqueléticos em contração poderiam mediar respostas metabólicas e fisiológicas em outros órgãos, sem a intermediação do sistema nervoso.</a:t>
            </a:r>
          </a:p>
          <a:p>
            <a:pPr marL="171450" indent="-171450">
              <a:buFont typeface="Arial" panose="020B0604020202020204" pitchFamily="34" charset="0"/>
              <a:buChar char="•"/>
            </a:pPr>
            <a:r>
              <a:rPr lang="pt-BR" dirty="0"/>
              <a:t>Um dos achados importantes que reforçaram essa hipótese foi o fato de que a estimulação elétrica de músculos paralisados em pacientes com lesões na medula espinhal produzia as mesmas mudanças fisiológicas que em pessoas saudáveis</a:t>
            </a:r>
          </a:p>
          <a:p>
            <a:pPr marL="171450" indent="-171450">
              <a:buFont typeface="Arial" panose="020B0604020202020204" pitchFamily="34" charset="0"/>
              <a:buChar char="•"/>
            </a:pPr>
            <a:r>
              <a:rPr lang="pt-BR" dirty="0"/>
              <a:t>Com o tempo, ficou claro que seria mais apropriado usar o termo "fatores de exercício" no plural, já que múltiplas mudanças metabólicas e fisiológicas são induzidas pelo exercício.</a:t>
            </a:r>
          </a:p>
          <a:p>
            <a:pPr marL="171450" indent="-171450">
              <a:buFont typeface="Arial" panose="020B0604020202020204" pitchFamily="34" charset="0"/>
              <a:buChar char="•"/>
            </a:pPr>
            <a:r>
              <a:rPr lang="pt-BR" dirty="0"/>
              <a:t>De forma inesperada, os pesquisadores identificaram a interleucina-6 (IL-6) como um desses fatores de exercício. A descoberta começou em 1988, quando estudos sistemáticos investigaram os efeitos do exercício no sistema imunológico (Pedersen et al., 1988). Durante essas investigações, focaram-se nas citocinas, proteínas que poderiam atuar como ligação entre as contrações musculares e as mudanças celulares no sistema imunológico</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A09E-FE50-4F55-A763-7E5A7150ACC4}"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792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Fator exercício ou fator estimulo, fator trabalho. </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A09E-FE50-4F55-A763-7E5A7150ACC4}"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705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A09E-FE50-4F55-A763-7E5A7150ACC4}"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36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0" i="0" dirty="0" err="1">
                <a:solidFill>
                  <a:srgbClr val="212121"/>
                </a:solidFill>
                <a:effectLst/>
                <a:latin typeface="BlinkMacSystemFont"/>
              </a:rPr>
              <a:t>Severinsen</a:t>
            </a:r>
            <a:r>
              <a:rPr lang="pt-BR" b="0" i="0" dirty="0">
                <a:solidFill>
                  <a:srgbClr val="212121"/>
                </a:solidFill>
                <a:effectLst/>
                <a:latin typeface="BlinkMacSystemFont"/>
              </a:rPr>
              <a:t> MCK, Pedersen BK. </a:t>
            </a:r>
            <a:r>
              <a:rPr lang="pt-BR" b="0" i="0" dirty="0" err="1">
                <a:solidFill>
                  <a:srgbClr val="212121"/>
                </a:solidFill>
                <a:effectLst/>
                <a:latin typeface="BlinkMacSystemFont"/>
              </a:rPr>
              <a:t>Muscle-Organ</a:t>
            </a:r>
            <a:r>
              <a:rPr lang="pt-BR" b="0" i="0" dirty="0">
                <a:solidFill>
                  <a:srgbClr val="212121"/>
                </a:solidFill>
                <a:effectLst/>
                <a:latin typeface="BlinkMacSystemFont"/>
              </a:rPr>
              <a:t> </a:t>
            </a:r>
            <a:r>
              <a:rPr lang="pt-BR" b="0" i="0" dirty="0" err="1">
                <a:solidFill>
                  <a:srgbClr val="212121"/>
                </a:solidFill>
                <a:effectLst/>
                <a:latin typeface="BlinkMacSystemFont"/>
              </a:rPr>
              <a:t>Crosstalk</a:t>
            </a:r>
            <a:r>
              <a:rPr lang="pt-BR" b="0" i="0" dirty="0">
                <a:solidFill>
                  <a:srgbClr val="212121"/>
                </a:solidFill>
                <a:effectLst/>
                <a:latin typeface="BlinkMacSystemFont"/>
              </a:rPr>
              <a:t>: The </a:t>
            </a:r>
            <a:r>
              <a:rPr lang="pt-BR" b="0" i="0" dirty="0" err="1">
                <a:solidFill>
                  <a:srgbClr val="212121"/>
                </a:solidFill>
                <a:effectLst/>
                <a:latin typeface="BlinkMacSystemFont"/>
              </a:rPr>
              <a:t>Emerging</a:t>
            </a:r>
            <a:r>
              <a:rPr lang="pt-BR" b="0" i="0" dirty="0">
                <a:solidFill>
                  <a:srgbClr val="212121"/>
                </a:solidFill>
                <a:effectLst/>
                <a:latin typeface="BlinkMacSystemFont"/>
              </a:rPr>
              <a:t> Roles </a:t>
            </a:r>
            <a:r>
              <a:rPr lang="pt-BR" b="0" i="0" dirty="0" err="1">
                <a:solidFill>
                  <a:srgbClr val="212121"/>
                </a:solidFill>
                <a:effectLst/>
                <a:latin typeface="BlinkMacSystemFont"/>
              </a:rPr>
              <a:t>of</a:t>
            </a:r>
            <a:r>
              <a:rPr lang="pt-BR" b="0" i="0" dirty="0">
                <a:solidFill>
                  <a:srgbClr val="212121"/>
                </a:solidFill>
                <a:effectLst/>
                <a:latin typeface="BlinkMacSystemFont"/>
              </a:rPr>
              <a:t> </a:t>
            </a:r>
            <a:r>
              <a:rPr lang="pt-BR" b="0" i="0" dirty="0" err="1">
                <a:solidFill>
                  <a:srgbClr val="212121"/>
                </a:solidFill>
                <a:effectLst/>
                <a:latin typeface="BlinkMacSystemFont"/>
              </a:rPr>
              <a:t>Myokines</a:t>
            </a:r>
            <a:r>
              <a:rPr lang="pt-BR" b="0" i="0" dirty="0">
                <a:solidFill>
                  <a:srgbClr val="212121"/>
                </a:solidFill>
                <a:effectLst/>
                <a:latin typeface="BlinkMacSystemFont"/>
              </a:rPr>
              <a:t> [</a:t>
            </a:r>
            <a:r>
              <a:rPr lang="pt-BR" b="0" i="0" dirty="0" err="1">
                <a:solidFill>
                  <a:srgbClr val="212121"/>
                </a:solidFill>
                <a:effectLst/>
                <a:latin typeface="BlinkMacSystemFont"/>
              </a:rPr>
              <a:t>published</a:t>
            </a:r>
            <a:r>
              <a:rPr lang="pt-BR" b="0" i="0" dirty="0">
                <a:solidFill>
                  <a:srgbClr val="212121"/>
                </a:solidFill>
                <a:effectLst/>
                <a:latin typeface="BlinkMacSystemFont"/>
              </a:rPr>
              <a:t> </a:t>
            </a:r>
            <a:r>
              <a:rPr lang="pt-BR" b="0" i="0" dirty="0" err="1">
                <a:solidFill>
                  <a:srgbClr val="212121"/>
                </a:solidFill>
                <a:effectLst/>
                <a:latin typeface="BlinkMacSystemFont"/>
              </a:rPr>
              <a:t>correction</a:t>
            </a:r>
            <a:r>
              <a:rPr lang="pt-BR" b="0" i="0" dirty="0">
                <a:solidFill>
                  <a:srgbClr val="212121"/>
                </a:solidFill>
                <a:effectLst/>
                <a:latin typeface="BlinkMacSystemFont"/>
              </a:rPr>
              <a:t> </a:t>
            </a:r>
            <a:r>
              <a:rPr lang="pt-BR" b="0" i="0" dirty="0" err="1">
                <a:solidFill>
                  <a:srgbClr val="212121"/>
                </a:solidFill>
                <a:effectLst/>
                <a:latin typeface="BlinkMacSystemFont"/>
              </a:rPr>
              <a:t>appears</a:t>
            </a:r>
            <a:r>
              <a:rPr lang="pt-BR" b="0" i="0" dirty="0">
                <a:solidFill>
                  <a:srgbClr val="212121"/>
                </a:solidFill>
                <a:effectLst/>
                <a:latin typeface="BlinkMacSystemFont"/>
              </a:rPr>
              <a:t> in </a:t>
            </a:r>
            <a:r>
              <a:rPr lang="pt-BR" b="0" i="0" dirty="0" err="1">
                <a:solidFill>
                  <a:srgbClr val="212121"/>
                </a:solidFill>
                <a:effectLst/>
                <a:latin typeface="BlinkMacSystemFont"/>
              </a:rPr>
              <a:t>Endocr</a:t>
            </a:r>
            <a:r>
              <a:rPr lang="pt-BR" b="0" i="0" dirty="0">
                <a:solidFill>
                  <a:srgbClr val="212121"/>
                </a:solidFill>
                <a:effectLst/>
                <a:latin typeface="BlinkMacSystemFont"/>
              </a:rPr>
              <a:t> Rev. 2021 Jan 28;42(1):97-99. </a:t>
            </a:r>
            <a:r>
              <a:rPr lang="pt-BR" b="0" i="0" dirty="0" err="1">
                <a:solidFill>
                  <a:srgbClr val="212121"/>
                </a:solidFill>
                <a:effectLst/>
                <a:latin typeface="BlinkMacSystemFont"/>
              </a:rPr>
              <a:t>doi</a:t>
            </a:r>
            <a:r>
              <a:rPr lang="pt-BR" b="0" i="0" dirty="0">
                <a:solidFill>
                  <a:srgbClr val="212121"/>
                </a:solidFill>
                <a:effectLst/>
                <a:latin typeface="BlinkMacSystemFont"/>
              </a:rPr>
              <a:t>: 10.1210/</a:t>
            </a:r>
            <a:r>
              <a:rPr lang="pt-BR" b="0" i="0" dirty="0" err="1">
                <a:solidFill>
                  <a:srgbClr val="212121"/>
                </a:solidFill>
                <a:effectLst/>
                <a:latin typeface="BlinkMacSystemFont"/>
              </a:rPr>
              <a:t>endrev</a:t>
            </a:r>
            <a:r>
              <a:rPr lang="pt-BR" b="0" i="0" dirty="0">
                <a:solidFill>
                  <a:srgbClr val="212121"/>
                </a:solidFill>
                <a:effectLst/>
                <a:latin typeface="BlinkMacSystemFont"/>
              </a:rPr>
              <a:t>/bnaa024]. </a:t>
            </a:r>
            <a:r>
              <a:rPr lang="pt-BR" b="0" i="1" dirty="0" err="1">
                <a:solidFill>
                  <a:srgbClr val="212121"/>
                </a:solidFill>
                <a:effectLst/>
                <a:latin typeface="BlinkMacSystemFont"/>
              </a:rPr>
              <a:t>Endocr</a:t>
            </a:r>
            <a:r>
              <a:rPr lang="pt-BR" b="0" i="1" dirty="0">
                <a:solidFill>
                  <a:srgbClr val="212121"/>
                </a:solidFill>
                <a:effectLst/>
                <a:latin typeface="BlinkMacSystemFont"/>
              </a:rPr>
              <a:t> Rev</a:t>
            </a:r>
            <a:r>
              <a:rPr lang="pt-BR" b="0" i="0" dirty="0">
                <a:solidFill>
                  <a:srgbClr val="212121"/>
                </a:solidFill>
                <a:effectLst/>
                <a:latin typeface="BlinkMacSystemFont"/>
              </a:rPr>
              <a:t>. 2020;41(4):594-609. doi:10.1210/</a:t>
            </a:r>
            <a:r>
              <a:rPr lang="pt-BR" b="0" i="0" dirty="0" err="1">
                <a:solidFill>
                  <a:srgbClr val="212121"/>
                </a:solidFill>
                <a:effectLst/>
                <a:latin typeface="BlinkMacSystemFont"/>
              </a:rPr>
              <a:t>endrev</a:t>
            </a:r>
            <a:r>
              <a:rPr lang="pt-BR" b="0" i="0" dirty="0">
                <a:solidFill>
                  <a:srgbClr val="212121"/>
                </a:solidFill>
                <a:effectLst/>
                <a:latin typeface="BlinkMacSystemFont"/>
              </a:rPr>
              <a:t>/bnaa016</a:t>
            </a:r>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A09E-FE50-4F55-A763-7E5A7150ACC4}"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118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34A7C-EFED-412B-86F5-F295E90CFE23}"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118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3"/>
        <p:cNvGrpSpPr/>
        <p:nvPr/>
      </p:nvGrpSpPr>
      <p:grpSpPr>
        <a:xfrm>
          <a:off x="0" y="0"/>
          <a:ext cx="0" cy="0"/>
          <a:chOff x="0" y="0"/>
          <a:chExt cx="0" cy="0"/>
        </a:xfrm>
      </p:grpSpPr>
      <p:sp>
        <p:nvSpPr>
          <p:cNvPr id="2374" name="Google Shape;2374;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75" name="Google Shape;2375;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Então níveis normais e ate suprafisiologicas, os efeitos anabólicos do gh são direcionados a síntese de colágeno e não proteínas contráteis. </a:t>
            </a:r>
            <a:endParaRPr/>
          </a:p>
        </p:txBody>
      </p:sp>
      <p:sp>
        <p:nvSpPr>
          <p:cNvPr id="2376" name="Google Shape;2376;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96" name="Google Shape;2396;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E agora a questão da dose faz sentido. Pois olha só...síntese proteína miofibrilar, hipertrofia: conforme a concentração de gh no sangue aumenta, a síntese também aumenta, mas ate um certo ponto. Depois disso, ale´m da faixa normal, não há incremento algum. Por isso que os resultados em pessoas normais foram frustrantes. Mas olha o que acontece com síntese de colágeno. Aumenta conforme a dose....</a:t>
            </a:r>
            <a:endParaRPr/>
          </a:p>
        </p:txBody>
      </p:sp>
      <p:sp>
        <p:nvSpPr>
          <p:cNvPr id="2397" name="Google Shape;2397;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Titulo da palestra </a:t>
            </a:r>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4</a:t>
            </a:fld>
            <a:endParaRPr lang="pt-BR"/>
          </a:p>
        </p:txBody>
      </p:sp>
    </p:spTree>
    <p:extLst>
      <p:ext uri="{BB962C8B-B14F-4D97-AF65-F5344CB8AC3E}">
        <p14:creationId xmlns:p14="http://schemas.microsoft.com/office/powerpoint/2010/main" val="996332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6"/>
        <p:cNvGrpSpPr/>
        <p:nvPr/>
      </p:nvGrpSpPr>
      <p:grpSpPr>
        <a:xfrm>
          <a:off x="0" y="0"/>
          <a:ext cx="0" cy="0"/>
          <a:chOff x="0" y="0"/>
          <a:chExt cx="0" cy="0"/>
        </a:xfrm>
      </p:grpSpPr>
      <p:sp>
        <p:nvSpPr>
          <p:cNvPr id="2587" name="Google Shape;2587;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88" name="Google Shape;2588;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E qual é o mais potente? Disparado é o exercicio</a:t>
            </a:r>
            <a:endParaRPr/>
          </a:p>
        </p:txBody>
      </p:sp>
      <p:sp>
        <p:nvSpPr>
          <p:cNvPr id="2589" name="Google Shape;2589;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96" name="Google Shape;2596;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The physiologic mechanisms through which GH secretion increases during exercise are not known, but changes in body temperature [37], blood lactate levels [21] and pH [38] have all been postulated.</a:t>
            </a:r>
            <a:endParaRPr/>
          </a:p>
        </p:txBody>
      </p:sp>
      <p:sp>
        <p:nvSpPr>
          <p:cNvPr id="2597" name="Google Shape;2597;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p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04" name="Google Shape;2604;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34A7C-EFED-412B-86F5-F295E90CFE23}"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948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Isso foi feito com a testosterona por um bom tempo e era uma forma de reposição</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BB122-94D0-4582-B50B-45524BDA8F2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63852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MULHERES MAS EM HOMENS TB</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BC763-B4D8-4E7F-9C67-6F7458F54819}"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487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Mas e falando de </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BB122-94D0-4582-B50B-45524BDA8F2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65139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BB122-94D0-4582-B50B-45524BDA8F2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739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0" i="0" dirty="0" err="1">
                <a:solidFill>
                  <a:srgbClr val="212121"/>
                </a:solidFill>
                <a:effectLst/>
                <a:latin typeface="BlinkMacSystemFont"/>
              </a:rPr>
              <a:t>Falqueto</a:t>
            </a:r>
            <a:r>
              <a:rPr lang="pt-BR" b="0" i="0" dirty="0">
                <a:solidFill>
                  <a:srgbClr val="212121"/>
                </a:solidFill>
                <a:effectLst/>
                <a:latin typeface="BlinkMacSystemFont"/>
              </a:rPr>
              <a:t> H, Dos Santos MR, Manfredi LH. </a:t>
            </a:r>
            <a:r>
              <a:rPr lang="pt-BR" b="0" i="0" dirty="0" err="1">
                <a:solidFill>
                  <a:srgbClr val="212121"/>
                </a:solidFill>
                <a:effectLst/>
                <a:latin typeface="BlinkMacSystemFont"/>
              </a:rPr>
              <a:t>Anabolic-Androgenic</a:t>
            </a:r>
            <a:r>
              <a:rPr lang="pt-BR" b="0" i="0" dirty="0">
                <a:solidFill>
                  <a:srgbClr val="212121"/>
                </a:solidFill>
                <a:effectLst/>
                <a:latin typeface="BlinkMacSystemFont"/>
              </a:rPr>
              <a:t> </a:t>
            </a:r>
            <a:r>
              <a:rPr lang="pt-BR" b="0" i="0" dirty="0" err="1">
                <a:solidFill>
                  <a:srgbClr val="212121"/>
                </a:solidFill>
                <a:effectLst/>
                <a:latin typeface="BlinkMacSystemFont"/>
              </a:rPr>
              <a:t>Steroids</a:t>
            </a:r>
            <a:r>
              <a:rPr lang="pt-BR" b="0" i="0" dirty="0">
                <a:solidFill>
                  <a:srgbClr val="212121"/>
                </a:solidFill>
                <a:effectLst/>
                <a:latin typeface="BlinkMacSystemFont"/>
              </a:rPr>
              <a:t> </a:t>
            </a:r>
            <a:r>
              <a:rPr lang="pt-BR" b="0" i="0" dirty="0" err="1">
                <a:solidFill>
                  <a:srgbClr val="212121"/>
                </a:solidFill>
                <a:effectLst/>
                <a:latin typeface="BlinkMacSystemFont"/>
              </a:rPr>
              <a:t>and</a:t>
            </a:r>
            <a:r>
              <a:rPr lang="pt-BR" b="0" i="0" dirty="0">
                <a:solidFill>
                  <a:srgbClr val="212121"/>
                </a:solidFill>
                <a:effectLst/>
                <a:latin typeface="BlinkMacSystemFont"/>
              </a:rPr>
              <a:t> </a:t>
            </a:r>
            <a:r>
              <a:rPr lang="pt-BR" b="0" i="0" dirty="0" err="1">
                <a:solidFill>
                  <a:srgbClr val="212121"/>
                </a:solidFill>
                <a:effectLst/>
                <a:latin typeface="BlinkMacSystemFont"/>
              </a:rPr>
              <a:t>Exercise</a:t>
            </a:r>
            <a:r>
              <a:rPr lang="pt-BR" b="0" i="0" dirty="0">
                <a:solidFill>
                  <a:srgbClr val="212121"/>
                </a:solidFill>
                <a:effectLst/>
                <a:latin typeface="BlinkMacSystemFont"/>
              </a:rPr>
              <a:t> Training: </a:t>
            </a:r>
            <a:r>
              <a:rPr lang="pt-BR" b="0" i="0" dirty="0" err="1">
                <a:solidFill>
                  <a:srgbClr val="212121"/>
                </a:solidFill>
                <a:effectLst/>
                <a:latin typeface="BlinkMacSystemFont"/>
              </a:rPr>
              <a:t>Breaking</a:t>
            </a:r>
            <a:r>
              <a:rPr lang="pt-BR" b="0" i="0" dirty="0">
                <a:solidFill>
                  <a:srgbClr val="212121"/>
                </a:solidFill>
                <a:effectLst/>
                <a:latin typeface="BlinkMacSystemFont"/>
              </a:rPr>
              <a:t> </a:t>
            </a:r>
            <a:r>
              <a:rPr lang="pt-BR" b="0" i="0" dirty="0" err="1">
                <a:solidFill>
                  <a:srgbClr val="212121"/>
                </a:solidFill>
                <a:effectLst/>
                <a:latin typeface="BlinkMacSystemFont"/>
              </a:rPr>
              <a:t>the</a:t>
            </a:r>
            <a:r>
              <a:rPr lang="pt-BR" b="0" i="0" dirty="0">
                <a:solidFill>
                  <a:srgbClr val="212121"/>
                </a:solidFill>
                <a:effectLst/>
                <a:latin typeface="BlinkMacSystemFont"/>
              </a:rPr>
              <a:t> </a:t>
            </a:r>
            <a:r>
              <a:rPr lang="pt-BR" b="0" i="0" dirty="0" err="1">
                <a:solidFill>
                  <a:srgbClr val="212121"/>
                </a:solidFill>
                <a:effectLst/>
                <a:latin typeface="BlinkMacSystemFont"/>
              </a:rPr>
              <a:t>Myths</a:t>
            </a:r>
            <a:r>
              <a:rPr lang="pt-BR" b="0" i="0" dirty="0">
                <a:solidFill>
                  <a:srgbClr val="212121"/>
                </a:solidFill>
                <a:effectLst/>
                <a:latin typeface="BlinkMacSystemFont"/>
              </a:rPr>
              <a:t> </a:t>
            </a:r>
            <a:r>
              <a:rPr lang="pt-BR" b="0" i="0" dirty="0" err="1">
                <a:solidFill>
                  <a:srgbClr val="212121"/>
                </a:solidFill>
                <a:effectLst/>
                <a:latin typeface="BlinkMacSystemFont"/>
              </a:rPr>
              <a:t>and</a:t>
            </a:r>
            <a:r>
              <a:rPr lang="pt-BR" b="0" i="0" dirty="0">
                <a:solidFill>
                  <a:srgbClr val="212121"/>
                </a:solidFill>
                <a:effectLst/>
                <a:latin typeface="BlinkMacSystemFont"/>
              </a:rPr>
              <a:t> </a:t>
            </a:r>
            <a:r>
              <a:rPr lang="pt-BR" b="0" i="0" dirty="0" err="1">
                <a:solidFill>
                  <a:srgbClr val="212121"/>
                </a:solidFill>
                <a:effectLst/>
                <a:latin typeface="BlinkMacSystemFont"/>
              </a:rPr>
              <a:t>Dealing</a:t>
            </a:r>
            <a:r>
              <a:rPr lang="pt-BR" b="0" i="0" dirty="0">
                <a:solidFill>
                  <a:srgbClr val="212121"/>
                </a:solidFill>
                <a:effectLst/>
                <a:latin typeface="BlinkMacSystemFont"/>
              </a:rPr>
              <a:t> </a:t>
            </a:r>
            <a:r>
              <a:rPr lang="pt-BR" b="0" i="0" dirty="0" err="1">
                <a:solidFill>
                  <a:srgbClr val="212121"/>
                </a:solidFill>
                <a:effectLst/>
                <a:latin typeface="BlinkMacSystemFont"/>
              </a:rPr>
              <a:t>With</a:t>
            </a:r>
            <a:r>
              <a:rPr lang="pt-BR" b="0" i="0" dirty="0">
                <a:solidFill>
                  <a:srgbClr val="212121"/>
                </a:solidFill>
                <a:effectLst/>
                <a:latin typeface="BlinkMacSystemFont"/>
              </a:rPr>
              <a:t> </a:t>
            </a:r>
            <a:r>
              <a:rPr lang="pt-BR" b="0" i="0" dirty="0" err="1">
                <a:solidFill>
                  <a:srgbClr val="212121"/>
                </a:solidFill>
                <a:effectLst/>
                <a:latin typeface="BlinkMacSystemFont"/>
              </a:rPr>
              <a:t>Better</a:t>
            </a:r>
            <a:r>
              <a:rPr lang="pt-BR" b="0" i="0" dirty="0">
                <a:solidFill>
                  <a:srgbClr val="212121"/>
                </a:solidFill>
                <a:effectLst/>
                <a:latin typeface="BlinkMacSystemFont"/>
              </a:rPr>
              <a:t> </a:t>
            </a:r>
            <a:r>
              <a:rPr lang="pt-BR" b="0" i="0" dirty="0" err="1">
                <a:solidFill>
                  <a:srgbClr val="212121"/>
                </a:solidFill>
                <a:effectLst/>
                <a:latin typeface="BlinkMacSystemFont"/>
              </a:rPr>
              <a:t>Outcome</a:t>
            </a:r>
            <a:r>
              <a:rPr lang="pt-BR" b="0" i="0" dirty="0">
                <a:solidFill>
                  <a:srgbClr val="212121"/>
                </a:solidFill>
                <a:effectLst/>
                <a:latin typeface="BlinkMacSystemFont"/>
              </a:rPr>
              <a:t> in Sarcopenia. </a:t>
            </a:r>
            <a:r>
              <a:rPr lang="pt-BR" b="0" i="1" dirty="0">
                <a:solidFill>
                  <a:srgbClr val="212121"/>
                </a:solidFill>
                <a:effectLst/>
                <a:latin typeface="BlinkMacSystemFont"/>
              </a:rPr>
              <a:t>Front </a:t>
            </a:r>
            <a:r>
              <a:rPr lang="pt-BR" b="0" i="1" dirty="0" err="1">
                <a:solidFill>
                  <a:srgbClr val="212121"/>
                </a:solidFill>
                <a:effectLst/>
                <a:latin typeface="BlinkMacSystemFont"/>
              </a:rPr>
              <a:t>Physiol</a:t>
            </a:r>
            <a:r>
              <a:rPr lang="pt-BR" b="0" i="0" dirty="0">
                <a:solidFill>
                  <a:srgbClr val="212121"/>
                </a:solidFill>
                <a:effectLst/>
                <a:latin typeface="BlinkMacSystemFont"/>
              </a:rPr>
              <a:t>. 2022;13:838526. </a:t>
            </a:r>
            <a:r>
              <a:rPr lang="pt-BR" b="0" i="0" dirty="0" err="1">
                <a:solidFill>
                  <a:srgbClr val="212121"/>
                </a:solidFill>
                <a:effectLst/>
                <a:latin typeface="BlinkMacSystemFont"/>
              </a:rPr>
              <a:t>Published</a:t>
            </a:r>
            <a:r>
              <a:rPr lang="pt-BR" b="0" i="0" dirty="0">
                <a:solidFill>
                  <a:srgbClr val="212121"/>
                </a:solidFill>
                <a:effectLst/>
                <a:latin typeface="BlinkMacSystemFont"/>
              </a:rPr>
              <a:t> 2022 Mar 17. doi:10.3389/fphys.2022.838526</a:t>
            </a:r>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F4D677-12D6-4154-9EF9-2C8A3B3306EE}"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740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poderia ser uma abordagem para o manejo da sarcopenia quando administrado de maneira correta e segura, seguido por expertise na área</a:t>
            </a:r>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43</a:t>
            </a:fld>
            <a:endParaRPr lang="pt-BR"/>
          </a:p>
        </p:txBody>
      </p:sp>
    </p:spTree>
    <p:extLst>
      <p:ext uri="{BB962C8B-B14F-4D97-AF65-F5344CB8AC3E}">
        <p14:creationId xmlns:p14="http://schemas.microsoft.com/office/powerpoint/2010/main" val="2799322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sarcopenia provável é identificada pelo Critério 1.</a:t>
            </a:r>
            <a:br>
              <a:rPr lang="pt-BR" dirty="0"/>
            </a:br>
            <a:r>
              <a:rPr lang="pt-BR" dirty="0"/>
              <a:t>O diagnóstico é confirmado por documentação adicional do Critério 2.</a:t>
            </a:r>
            <a:br>
              <a:rPr lang="pt-BR" dirty="0"/>
            </a:br>
            <a:r>
              <a:rPr lang="pt-BR" dirty="0"/>
              <a:t>Se os Critérios 1, 2 e 3 forem atendidos, a sarcopenia é considerada grave.</a:t>
            </a:r>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6</a:t>
            </a:fld>
            <a:endParaRPr lang="pt-BR"/>
          </a:p>
        </p:txBody>
      </p:sp>
    </p:spTree>
    <p:extLst>
      <p:ext uri="{BB962C8B-B14F-4D97-AF65-F5344CB8AC3E}">
        <p14:creationId xmlns:p14="http://schemas.microsoft.com/office/powerpoint/2010/main" val="1377880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BB122-94D0-4582-B50B-45524BDA8F2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44887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BB122-94D0-4582-B50B-45524BDA8F2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61372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a:extLst>
              <a:ext uri="{FF2B5EF4-FFF2-40B4-BE49-F238E27FC236}">
                <a16:creationId xmlns:a16="http://schemas.microsoft.com/office/drawing/2014/main" id="{327A0F55-A5ED-4870-87F1-592BC01057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ço Reservado para Anotações 2">
            <a:extLst>
              <a:ext uri="{FF2B5EF4-FFF2-40B4-BE49-F238E27FC236}">
                <a16:creationId xmlns:a16="http://schemas.microsoft.com/office/drawing/2014/main" id="{F64A1866-5A0B-4875-B9C2-8AE5D197B8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9220" name="Espaço Reservado para Número de Slide 3">
            <a:extLst>
              <a:ext uri="{FF2B5EF4-FFF2-40B4-BE49-F238E27FC236}">
                <a16:creationId xmlns:a16="http://schemas.microsoft.com/office/drawing/2014/main" id="{0773AFE1-91BD-46FA-AFA8-B26A4C4244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02D86F-D6E6-4688-9D30-1A2107F67E5C}" type="slidenum">
              <a:rPr kumimoji="0" lang="pt-BR" altLang="pt-B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pt-BR" altLang="pt-B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1"/>
        <p:cNvGrpSpPr/>
        <p:nvPr/>
      </p:nvGrpSpPr>
      <p:grpSpPr>
        <a:xfrm>
          <a:off x="0" y="0"/>
          <a:ext cx="0" cy="0"/>
          <a:chOff x="0" y="0"/>
          <a:chExt cx="0" cy="0"/>
        </a:xfrm>
      </p:grpSpPr>
      <p:sp>
        <p:nvSpPr>
          <p:cNvPr id="2842" name="Google Shape;2842;p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43" name="Google Shape;2843;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latin typeface="Arial"/>
                <a:ea typeface="Arial"/>
                <a:cs typeface="Arial"/>
                <a:sym typeface="Arial"/>
              </a:rPr>
              <a:t>Ou seja a grelina funciona também, aumentando a produção de GH. As 4 primeias letras de Ghre, quer dizer grow! De Crescer. </a:t>
            </a:r>
            <a:endParaRPr/>
          </a:p>
          <a:p>
            <a:pPr marL="0" lvl="0" indent="0" algn="l" rtl="0">
              <a:spcBef>
                <a:spcPts val="360"/>
              </a:spcBef>
              <a:spcAft>
                <a:spcPts val="0"/>
              </a:spcAft>
              <a:buNone/>
            </a:pPr>
            <a:endParaRPr/>
          </a:p>
        </p:txBody>
      </p:sp>
      <p:sp>
        <p:nvSpPr>
          <p:cNvPr id="2844" name="Google Shape;2844;p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2336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Causas</a:t>
            </a:r>
          </a:p>
          <a:p>
            <a:endParaRPr lang="pt-BR" dirty="0"/>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9</a:t>
            </a:fld>
            <a:endParaRPr lang="pt-BR"/>
          </a:p>
        </p:txBody>
      </p:sp>
    </p:spTree>
    <p:extLst>
      <p:ext uri="{BB962C8B-B14F-4D97-AF65-F5344CB8AC3E}">
        <p14:creationId xmlns:p14="http://schemas.microsoft.com/office/powerpoint/2010/main" val="3080395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exercicio</a:t>
            </a:r>
            <a:endParaRPr lang="pt-BR" dirty="0"/>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10</a:t>
            </a:fld>
            <a:endParaRPr lang="pt-BR"/>
          </a:p>
        </p:txBody>
      </p:sp>
    </p:spTree>
    <p:extLst>
      <p:ext uri="{BB962C8B-B14F-4D97-AF65-F5344CB8AC3E}">
        <p14:creationId xmlns:p14="http://schemas.microsoft.com/office/powerpoint/2010/main" val="1969930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11</a:t>
            </a:fld>
            <a:endParaRPr lang="pt-BR"/>
          </a:p>
        </p:txBody>
      </p:sp>
    </p:spTree>
    <p:extLst>
      <p:ext uri="{BB962C8B-B14F-4D97-AF65-F5344CB8AC3E}">
        <p14:creationId xmlns:p14="http://schemas.microsoft.com/office/powerpoint/2010/main" val="2185018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b="0" i="1" dirty="0">
                <a:solidFill>
                  <a:srgbClr val="212121"/>
                </a:solidFill>
                <a:effectLst/>
                <a:latin typeface="BlinkMacSystemFont"/>
              </a:rPr>
              <a:t>Birth Defects Res C Embryo Today</a:t>
            </a:r>
            <a:r>
              <a:rPr lang="en-US" b="0" i="0" dirty="0">
                <a:solidFill>
                  <a:srgbClr val="212121"/>
                </a:solidFill>
                <a:effectLst/>
                <a:latin typeface="BlinkMacSystemFont"/>
              </a:rPr>
              <a:t>. 2012;96(1):82-94</a:t>
            </a:r>
            <a:endParaRPr lang="pt-BR" dirty="0"/>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12</a:t>
            </a:fld>
            <a:endParaRPr lang="pt-BR"/>
          </a:p>
        </p:txBody>
      </p:sp>
    </p:spTree>
    <p:extLst>
      <p:ext uri="{BB962C8B-B14F-4D97-AF65-F5344CB8AC3E}">
        <p14:creationId xmlns:p14="http://schemas.microsoft.com/office/powerpoint/2010/main" val="2100822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13</a:t>
            </a:fld>
            <a:endParaRPr lang="pt-BR"/>
          </a:p>
        </p:txBody>
      </p:sp>
    </p:spTree>
    <p:extLst>
      <p:ext uri="{BB962C8B-B14F-4D97-AF65-F5344CB8AC3E}">
        <p14:creationId xmlns:p14="http://schemas.microsoft.com/office/powerpoint/2010/main" val="3277412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Entrando na questão hormonal</a:t>
            </a:r>
          </a:p>
          <a:p>
            <a:endParaRPr lang="pt-BR" dirty="0"/>
          </a:p>
        </p:txBody>
      </p:sp>
      <p:sp>
        <p:nvSpPr>
          <p:cNvPr id="4" name="Espaço Reservado para Número de Slide 3"/>
          <p:cNvSpPr>
            <a:spLocks noGrp="1"/>
          </p:cNvSpPr>
          <p:nvPr>
            <p:ph type="sldNum" sz="quarter" idx="5"/>
          </p:nvPr>
        </p:nvSpPr>
        <p:spPr/>
        <p:txBody>
          <a:bodyPr/>
          <a:lstStyle/>
          <a:p>
            <a:fld id="{B2A34A7C-EFED-412B-86F5-F295E90CFE23}" type="slidenum">
              <a:rPr lang="pt-BR" smtClean="0"/>
              <a:t>14</a:t>
            </a:fld>
            <a:endParaRPr lang="pt-BR"/>
          </a:p>
        </p:txBody>
      </p:sp>
    </p:spTree>
    <p:extLst>
      <p:ext uri="{BB962C8B-B14F-4D97-AF65-F5344CB8AC3E}">
        <p14:creationId xmlns:p14="http://schemas.microsoft.com/office/powerpoint/2010/main" val="2333215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641C71-9D84-FC7A-4167-3240022C990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9E9E9F7-911A-7752-E578-A8794F7C4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9C50A42E-A526-D4D8-E0E5-1E8532F33399}"/>
              </a:ext>
            </a:extLst>
          </p:cNvPr>
          <p:cNvSpPr>
            <a:spLocks noGrp="1"/>
          </p:cNvSpPr>
          <p:nvPr>
            <p:ph type="dt" sz="half" idx="10"/>
          </p:nvPr>
        </p:nvSpPr>
        <p:spPr/>
        <p:txBody>
          <a:bodyPr/>
          <a:lstStyle/>
          <a:p>
            <a:fld id="{E1E7D507-9409-46E9-8FAF-E4A044325A9B}" type="datetimeFigureOut">
              <a:rPr lang="pt-BR" smtClean="0"/>
              <a:t>03/10/2024</a:t>
            </a:fld>
            <a:endParaRPr lang="pt-BR"/>
          </a:p>
        </p:txBody>
      </p:sp>
      <p:sp>
        <p:nvSpPr>
          <p:cNvPr id="5" name="Espaço Reservado para Rodapé 4">
            <a:extLst>
              <a:ext uri="{FF2B5EF4-FFF2-40B4-BE49-F238E27FC236}">
                <a16:creationId xmlns:a16="http://schemas.microsoft.com/office/drawing/2014/main" id="{0676DF9E-7E71-D837-B144-6922EB4F851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13EDBEE-E289-19BB-706F-2B276942924C}"/>
              </a:ext>
            </a:extLst>
          </p:cNvPr>
          <p:cNvSpPr>
            <a:spLocks noGrp="1"/>
          </p:cNvSpPr>
          <p:nvPr>
            <p:ph type="sldNum" sz="quarter" idx="12"/>
          </p:nvPr>
        </p:nvSpPr>
        <p:spPr/>
        <p:txBody>
          <a:bodyPr/>
          <a:lstStyle/>
          <a:p>
            <a:fld id="{390F54D5-A88A-4400-BDD1-49CE7EC811BD}" type="slidenum">
              <a:rPr lang="pt-BR" smtClean="0"/>
              <a:t>‹nº›</a:t>
            </a:fld>
            <a:endParaRPr lang="pt-BR"/>
          </a:p>
        </p:txBody>
      </p:sp>
    </p:spTree>
    <p:extLst>
      <p:ext uri="{BB962C8B-B14F-4D97-AF65-F5344CB8AC3E}">
        <p14:creationId xmlns:p14="http://schemas.microsoft.com/office/powerpoint/2010/main" val="3433916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C2AA12-E802-4764-9606-E3932FAE8AD3}"/>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D056CF9D-CAA4-841A-9975-655411A8027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30B5E94-424B-075D-D701-698D421509F9}"/>
              </a:ext>
            </a:extLst>
          </p:cNvPr>
          <p:cNvSpPr>
            <a:spLocks noGrp="1"/>
          </p:cNvSpPr>
          <p:nvPr>
            <p:ph type="dt" sz="half" idx="10"/>
          </p:nvPr>
        </p:nvSpPr>
        <p:spPr/>
        <p:txBody>
          <a:bodyPr/>
          <a:lstStyle/>
          <a:p>
            <a:fld id="{E1E7D507-9409-46E9-8FAF-E4A044325A9B}" type="datetimeFigureOut">
              <a:rPr lang="pt-BR" smtClean="0"/>
              <a:t>03/10/2024</a:t>
            </a:fld>
            <a:endParaRPr lang="pt-BR"/>
          </a:p>
        </p:txBody>
      </p:sp>
      <p:sp>
        <p:nvSpPr>
          <p:cNvPr id="5" name="Espaço Reservado para Rodapé 4">
            <a:extLst>
              <a:ext uri="{FF2B5EF4-FFF2-40B4-BE49-F238E27FC236}">
                <a16:creationId xmlns:a16="http://schemas.microsoft.com/office/drawing/2014/main" id="{881D3694-0CF4-3DF3-9F41-17A499D7EEE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AC92DD8-EF80-FCCE-6792-E2CA65BF0540}"/>
              </a:ext>
            </a:extLst>
          </p:cNvPr>
          <p:cNvSpPr>
            <a:spLocks noGrp="1"/>
          </p:cNvSpPr>
          <p:nvPr>
            <p:ph type="sldNum" sz="quarter" idx="12"/>
          </p:nvPr>
        </p:nvSpPr>
        <p:spPr/>
        <p:txBody>
          <a:bodyPr/>
          <a:lstStyle/>
          <a:p>
            <a:fld id="{390F54D5-A88A-4400-BDD1-49CE7EC811BD}" type="slidenum">
              <a:rPr lang="pt-BR" smtClean="0"/>
              <a:t>‹nº›</a:t>
            </a:fld>
            <a:endParaRPr lang="pt-BR"/>
          </a:p>
        </p:txBody>
      </p:sp>
    </p:spTree>
    <p:extLst>
      <p:ext uri="{BB962C8B-B14F-4D97-AF65-F5344CB8AC3E}">
        <p14:creationId xmlns:p14="http://schemas.microsoft.com/office/powerpoint/2010/main" val="2506321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37C0DB-BE02-3F4F-D050-D707A00E542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7BA9471-6E2A-291F-8A09-C8B978F425C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E09FA3A-7070-D633-A41C-0F1A37667824}"/>
              </a:ext>
            </a:extLst>
          </p:cNvPr>
          <p:cNvSpPr>
            <a:spLocks noGrp="1"/>
          </p:cNvSpPr>
          <p:nvPr>
            <p:ph type="dt" sz="half" idx="10"/>
          </p:nvPr>
        </p:nvSpPr>
        <p:spPr/>
        <p:txBody>
          <a:bodyPr/>
          <a:lstStyle/>
          <a:p>
            <a:fld id="{E1E7D507-9409-46E9-8FAF-E4A044325A9B}" type="datetimeFigureOut">
              <a:rPr lang="pt-BR" smtClean="0"/>
              <a:t>03/10/2024</a:t>
            </a:fld>
            <a:endParaRPr lang="pt-BR"/>
          </a:p>
        </p:txBody>
      </p:sp>
      <p:sp>
        <p:nvSpPr>
          <p:cNvPr id="5" name="Espaço Reservado para Rodapé 4">
            <a:extLst>
              <a:ext uri="{FF2B5EF4-FFF2-40B4-BE49-F238E27FC236}">
                <a16:creationId xmlns:a16="http://schemas.microsoft.com/office/drawing/2014/main" id="{54D2282E-CEAF-BA57-0445-45D14EA4110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DFFFF44-4AF3-6372-E431-261639712714}"/>
              </a:ext>
            </a:extLst>
          </p:cNvPr>
          <p:cNvSpPr>
            <a:spLocks noGrp="1"/>
          </p:cNvSpPr>
          <p:nvPr>
            <p:ph type="sldNum" sz="quarter" idx="12"/>
          </p:nvPr>
        </p:nvSpPr>
        <p:spPr/>
        <p:txBody>
          <a:bodyPr/>
          <a:lstStyle/>
          <a:p>
            <a:fld id="{390F54D5-A88A-4400-BDD1-49CE7EC811BD}" type="slidenum">
              <a:rPr lang="pt-BR" smtClean="0"/>
              <a:t>‹nº›</a:t>
            </a:fld>
            <a:endParaRPr lang="pt-BR"/>
          </a:p>
        </p:txBody>
      </p:sp>
    </p:spTree>
    <p:extLst>
      <p:ext uri="{BB962C8B-B14F-4D97-AF65-F5344CB8AC3E}">
        <p14:creationId xmlns:p14="http://schemas.microsoft.com/office/powerpoint/2010/main" val="2001110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9"/>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E501F35-E9E3-411C-A0F3-77C20AF2D72C}"/>
              </a:ext>
            </a:extLst>
          </p:cNvPr>
          <p:cNvSpPr>
            <a:spLocks noGrp="1"/>
          </p:cNvSpPr>
          <p:nvPr>
            <p:ph type="dt" sz="half" idx="10"/>
          </p:nvPr>
        </p:nvSpPr>
        <p:spPr/>
        <p:txBody>
          <a:bodyPr/>
          <a:lstStyle>
            <a:lvl1pPr>
              <a:defRPr/>
            </a:lvl1pPr>
          </a:lstStyle>
          <a:p>
            <a:pPr>
              <a:defRPr/>
            </a:pPr>
            <a:fld id="{B901CC01-6AB6-4507-B2EB-A6F4B5771BC8}" type="datetimeFigureOut">
              <a:rPr lang="pt-BR"/>
              <a:pPr>
                <a:defRPr/>
              </a:pPr>
              <a:t>03/10/2024</a:t>
            </a:fld>
            <a:endParaRPr lang="pt-BR"/>
          </a:p>
        </p:txBody>
      </p:sp>
      <p:sp>
        <p:nvSpPr>
          <p:cNvPr id="5" name="Espaço Reservado para Rodapé 4">
            <a:extLst>
              <a:ext uri="{FF2B5EF4-FFF2-40B4-BE49-F238E27FC236}">
                <a16:creationId xmlns:a16="http://schemas.microsoft.com/office/drawing/2014/main" id="{11F41856-3F6C-4E19-BEDB-28566390BCB6}"/>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6F98F3F0-0F3E-4667-8A8A-3EB577919893}"/>
              </a:ext>
            </a:extLst>
          </p:cNvPr>
          <p:cNvSpPr>
            <a:spLocks noGrp="1"/>
          </p:cNvSpPr>
          <p:nvPr>
            <p:ph type="sldNum" sz="quarter" idx="12"/>
          </p:nvPr>
        </p:nvSpPr>
        <p:spPr/>
        <p:txBody>
          <a:bodyPr/>
          <a:lstStyle>
            <a:lvl1pPr>
              <a:defRPr/>
            </a:lvl1pPr>
          </a:lstStyle>
          <a:p>
            <a:fld id="{F6E25003-D4B9-489A-9818-2958FA523957}" type="slidenum">
              <a:rPr lang="pt-BR" altLang="pt-BR"/>
              <a:pPr/>
              <a:t>‹nº›</a:t>
            </a:fld>
            <a:endParaRPr lang="pt-BR" altLang="pt-BR"/>
          </a:p>
        </p:txBody>
      </p:sp>
    </p:spTree>
    <p:extLst>
      <p:ext uri="{BB962C8B-B14F-4D97-AF65-F5344CB8AC3E}">
        <p14:creationId xmlns:p14="http://schemas.microsoft.com/office/powerpoint/2010/main" val="672586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2921B9B-DBAF-4DEF-8922-A182C799DAF4}"/>
              </a:ext>
            </a:extLst>
          </p:cNvPr>
          <p:cNvSpPr>
            <a:spLocks noGrp="1"/>
          </p:cNvSpPr>
          <p:nvPr>
            <p:ph type="dt" sz="half" idx="10"/>
          </p:nvPr>
        </p:nvSpPr>
        <p:spPr/>
        <p:txBody>
          <a:bodyPr/>
          <a:lstStyle>
            <a:lvl1pPr>
              <a:defRPr/>
            </a:lvl1pPr>
          </a:lstStyle>
          <a:p>
            <a:pPr>
              <a:defRPr/>
            </a:pPr>
            <a:fld id="{12C19061-A552-47BE-A753-1B12386EB692}" type="datetimeFigureOut">
              <a:rPr lang="pt-BR"/>
              <a:pPr>
                <a:defRPr/>
              </a:pPr>
              <a:t>03/10/2024</a:t>
            </a:fld>
            <a:endParaRPr lang="pt-BR"/>
          </a:p>
        </p:txBody>
      </p:sp>
      <p:sp>
        <p:nvSpPr>
          <p:cNvPr id="5" name="Espaço Reservado para Rodapé 4">
            <a:extLst>
              <a:ext uri="{FF2B5EF4-FFF2-40B4-BE49-F238E27FC236}">
                <a16:creationId xmlns:a16="http://schemas.microsoft.com/office/drawing/2014/main" id="{E61B3B66-B8A4-46FA-8A7B-48B4F8E519B9}"/>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7B0C2177-3CAF-4862-817B-6721EC0C6FF4}"/>
              </a:ext>
            </a:extLst>
          </p:cNvPr>
          <p:cNvSpPr>
            <a:spLocks noGrp="1"/>
          </p:cNvSpPr>
          <p:nvPr>
            <p:ph type="sldNum" sz="quarter" idx="12"/>
          </p:nvPr>
        </p:nvSpPr>
        <p:spPr/>
        <p:txBody>
          <a:bodyPr/>
          <a:lstStyle>
            <a:lvl1pPr>
              <a:defRPr/>
            </a:lvl1pPr>
          </a:lstStyle>
          <a:p>
            <a:fld id="{AEC39461-2DD4-4D7C-B116-4C7FC0110E22}" type="slidenum">
              <a:rPr lang="pt-BR" altLang="pt-BR"/>
              <a:pPr/>
              <a:t>‹nº›</a:t>
            </a:fld>
            <a:endParaRPr lang="pt-BR" altLang="pt-BR"/>
          </a:p>
        </p:txBody>
      </p:sp>
    </p:spTree>
    <p:extLst>
      <p:ext uri="{BB962C8B-B14F-4D97-AF65-F5344CB8AC3E}">
        <p14:creationId xmlns:p14="http://schemas.microsoft.com/office/powerpoint/2010/main" val="54534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5333"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id="{A7AB443B-F261-40B0-9E37-FED1CADA1F85}"/>
              </a:ext>
            </a:extLst>
          </p:cNvPr>
          <p:cNvSpPr>
            <a:spLocks noGrp="1"/>
          </p:cNvSpPr>
          <p:nvPr>
            <p:ph type="dt" sz="half" idx="10"/>
          </p:nvPr>
        </p:nvSpPr>
        <p:spPr/>
        <p:txBody>
          <a:bodyPr/>
          <a:lstStyle>
            <a:lvl1pPr>
              <a:defRPr/>
            </a:lvl1pPr>
          </a:lstStyle>
          <a:p>
            <a:pPr>
              <a:defRPr/>
            </a:pPr>
            <a:fld id="{A949CF6F-4F96-4E52-821E-2A0472239471}" type="datetimeFigureOut">
              <a:rPr lang="pt-BR"/>
              <a:pPr>
                <a:defRPr/>
              </a:pPr>
              <a:t>03/10/2024</a:t>
            </a:fld>
            <a:endParaRPr lang="pt-BR"/>
          </a:p>
        </p:txBody>
      </p:sp>
      <p:sp>
        <p:nvSpPr>
          <p:cNvPr id="5" name="Espaço Reservado para Rodapé 4">
            <a:extLst>
              <a:ext uri="{FF2B5EF4-FFF2-40B4-BE49-F238E27FC236}">
                <a16:creationId xmlns:a16="http://schemas.microsoft.com/office/drawing/2014/main" id="{80A50F51-77D5-4FA3-9638-B8CE3DE445FB}"/>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31677948-F2B4-4605-AC28-A8817D270FEE}"/>
              </a:ext>
            </a:extLst>
          </p:cNvPr>
          <p:cNvSpPr>
            <a:spLocks noGrp="1"/>
          </p:cNvSpPr>
          <p:nvPr>
            <p:ph type="sldNum" sz="quarter" idx="12"/>
          </p:nvPr>
        </p:nvSpPr>
        <p:spPr/>
        <p:txBody>
          <a:bodyPr/>
          <a:lstStyle>
            <a:lvl1pPr>
              <a:defRPr/>
            </a:lvl1pPr>
          </a:lstStyle>
          <a:p>
            <a:fld id="{56648451-7BA6-4152-9752-D8A21C4A0E66}" type="slidenum">
              <a:rPr lang="pt-BR" altLang="pt-BR"/>
              <a:pPr/>
              <a:t>‹nº›</a:t>
            </a:fld>
            <a:endParaRPr lang="pt-BR" altLang="pt-BR"/>
          </a:p>
        </p:txBody>
      </p:sp>
    </p:spTree>
    <p:extLst>
      <p:ext uri="{BB962C8B-B14F-4D97-AF65-F5344CB8AC3E}">
        <p14:creationId xmlns:p14="http://schemas.microsoft.com/office/powerpoint/2010/main" val="3449053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6EE76B2E-D3F1-4EB0-991F-3FBAF265DF77}"/>
              </a:ext>
            </a:extLst>
          </p:cNvPr>
          <p:cNvSpPr>
            <a:spLocks noGrp="1"/>
          </p:cNvSpPr>
          <p:nvPr>
            <p:ph type="dt" sz="half" idx="10"/>
          </p:nvPr>
        </p:nvSpPr>
        <p:spPr/>
        <p:txBody>
          <a:bodyPr/>
          <a:lstStyle>
            <a:lvl1pPr>
              <a:defRPr/>
            </a:lvl1pPr>
          </a:lstStyle>
          <a:p>
            <a:pPr>
              <a:defRPr/>
            </a:pPr>
            <a:fld id="{632526F0-46E7-4206-8EA9-F0A4E7BBC5CA}" type="datetimeFigureOut">
              <a:rPr lang="pt-BR"/>
              <a:pPr>
                <a:defRPr/>
              </a:pPr>
              <a:t>03/10/2024</a:t>
            </a:fld>
            <a:endParaRPr lang="pt-BR"/>
          </a:p>
        </p:txBody>
      </p:sp>
      <p:sp>
        <p:nvSpPr>
          <p:cNvPr id="6" name="Espaço Reservado para Rodapé 4">
            <a:extLst>
              <a:ext uri="{FF2B5EF4-FFF2-40B4-BE49-F238E27FC236}">
                <a16:creationId xmlns:a16="http://schemas.microsoft.com/office/drawing/2014/main" id="{BF1F210B-4D6A-42B4-BA7E-B0D55EF6B8FD}"/>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0F7AE33B-2556-43C5-A31B-1AD6AD307AB6}"/>
              </a:ext>
            </a:extLst>
          </p:cNvPr>
          <p:cNvSpPr>
            <a:spLocks noGrp="1"/>
          </p:cNvSpPr>
          <p:nvPr>
            <p:ph type="sldNum" sz="quarter" idx="12"/>
          </p:nvPr>
        </p:nvSpPr>
        <p:spPr/>
        <p:txBody>
          <a:bodyPr/>
          <a:lstStyle>
            <a:lvl1pPr>
              <a:defRPr/>
            </a:lvl1pPr>
          </a:lstStyle>
          <a:p>
            <a:fld id="{54D43CD1-F17F-42D1-A86C-E545420B9711}" type="slidenum">
              <a:rPr lang="pt-BR" altLang="pt-BR"/>
              <a:pPr/>
              <a:t>‹nº›</a:t>
            </a:fld>
            <a:endParaRPr lang="pt-BR" altLang="pt-BR"/>
          </a:p>
        </p:txBody>
      </p:sp>
    </p:spTree>
    <p:extLst>
      <p:ext uri="{BB962C8B-B14F-4D97-AF65-F5344CB8AC3E}">
        <p14:creationId xmlns:p14="http://schemas.microsoft.com/office/powerpoint/2010/main" val="3109439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74"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pt-BR"/>
              <a:t>Clique para editar os estilos do texto mestre</a:t>
            </a:r>
          </a:p>
        </p:txBody>
      </p:sp>
      <p:sp>
        <p:nvSpPr>
          <p:cNvPr id="6" name="Espaço Reservado para Conteúdo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F155CFFC-8288-4D22-B5E4-D793EC49B9EE}"/>
              </a:ext>
            </a:extLst>
          </p:cNvPr>
          <p:cNvSpPr>
            <a:spLocks noGrp="1"/>
          </p:cNvSpPr>
          <p:nvPr>
            <p:ph type="dt" sz="half" idx="10"/>
          </p:nvPr>
        </p:nvSpPr>
        <p:spPr/>
        <p:txBody>
          <a:bodyPr/>
          <a:lstStyle>
            <a:lvl1pPr>
              <a:defRPr/>
            </a:lvl1pPr>
          </a:lstStyle>
          <a:p>
            <a:pPr>
              <a:defRPr/>
            </a:pPr>
            <a:fld id="{12DBF146-7E3F-42C1-B101-A0F65D7E278A}" type="datetimeFigureOut">
              <a:rPr lang="pt-BR"/>
              <a:pPr>
                <a:defRPr/>
              </a:pPr>
              <a:t>03/10/2024</a:t>
            </a:fld>
            <a:endParaRPr lang="pt-BR"/>
          </a:p>
        </p:txBody>
      </p:sp>
      <p:sp>
        <p:nvSpPr>
          <p:cNvPr id="8" name="Espaço Reservado para Rodapé 4">
            <a:extLst>
              <a:ext uri="{FF2B5EF4-FFF2-40B4-BE49-F238E27FC236}">
                <a16:creationId xmlns:a16="http://schemas.microsoft.com/office/drawing/2014/main" id="{1881A62F-C5F3-4277-AD7E-686AF570C0DF}"/>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B43F0EC6-055E-4DAB-A8CF-37C7B4CE146F}"/>
              </a:ext>
            </a:extLst>
          </p:cNvPr>
          <p:cNvSpPr>
            <a:spLocks noGrp="1"/>
          </p:cNvSpPr>
          <p:nvPr>
            <p:ph type="sldNum" sz="quarter" idx="12"/>
          </p:nvPr>
        </p:nvSpPr>
        <p:spPr/>
        <p:txBody>
          <a:bodyPr/>
          <a:lstStyle>
            <a:lvl1pPr>
              <a:defRPr/>
            </a:lvl1pPr>
          </a:lstStyle>
          <a:p>
            <a:fld id="{D55412A2-3CAB-431F-B8E8-FE5B8DAAD6D1}" type="slidenum">
              <a:rPr lang="pt-BR" altLang="pt-BR"/>
              <a:pPr/>
              <a:t>‹nº›</a:t>
            </a:fld>
            <a:endParaRPr lang="pt-BR" altLang="pt-BR"/>
          </a:p>
        </p:txBody>
      </p:sp>
    </p:spTree>
    <p:extLst>
      <p:ext uri="{BB962C8B-B14F-4D97-AF65-F5344CB8AC3E}">
        <p14:creationId xmlns:p14="http://schemas.microsoft.com/office/powerpoint/2010/main" val="4102165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id="{095FA231-6A26-4D39-9C8F-18A866C6E1E0}"/>
              </a:ext>
            </a:extLst>
          </p:cNvPr>
          <p:cNvSpPr>
            <a:spLocks noGrp="1"/>
          </p:cNvSpPr>
          <p:nvPr>
            <p:ph type="dt" sz="half" idx="10"/>
          </p:nvPr>
        </p:nvSpPr>
        <p:spPr/>
        <p:txBody>
          <a:bodyPr/>
          <a:lstStyle>
            <a:lvl1pPr>
              <a:defRPr/>
            </a:lvl1pPr>
          </a:lstStyle>
          <a:p>
            <a:pPr>
              <a:defRPr/>
            </a:pPr>
            <a:fld id="{4CB7FB93-72B3-4D08-8D91-CAB820865215}" type="datetimeFigureOut">
              <a:rPr lang="pt-BR"/>
              <a:pPr>
                <a:defRPr/>
              </a:pPr>
              <a:t>03/10/2024</a:t>
            </a:fld>
            <a:endParaRPr lang="pt-BR"/>
          </a:p>
        </p:txBody>
      </p:sp>
      <p:sp>
        <p:nvSpPr>
          <p:cNvPr id="4" name="Espaço Reservado para Rodapé 4">
            <a:extLst>
              <a:ext uri="{FF2B5EF4-FFF2-40B4-BE49-F238E27FC236}">
                <a16:creationId xmlns:a16="http://schemas.microsoft.com/office/drawing/2014/main" id="{CC74DE65-C094-4DA1-97CB-40FA7A9045BC}"/>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E10C1D5B-ABB7-4311-B15E-9F36D20121DB}"/>
              </a:ext>
            </a:extLst>
          </p:cNvPr>
          <p:cNvSpPr>
            <a:spLocks noGrp="1"/>
          </p:cNvSpPr>
          <p:nvPr>
            <p:ph type="sldNum" sz="quarter" idx="12"/>
          </p:nvPr>
        </p:nvSpPr>
        <p:spPr/>
        <p:txBody>
          <a:bodyPr/>
          <a:lstStyle>
            <a:lvl1pPr>
              <a:defRPr/>
            </a:lvl1pPr>
          </a:lstStyle>
          <a:p>
            <a:fld id="{B62AAE70-B463-4A80-BDA0-0D92DF82DCA0}" type="slidenum">
              <a:rPr lang="pt-BR" altLang="pt-BR"/>
              <a:pPr/>
              <a:t>‹nº›</a:t>
            </a:fld>
            <a:endParaRPr lang="pt-BR" altLang="pt-BR"/>
          </a:p>
        </p:txBody>
      </p:sp>
    </p:spTree>
    <p:extLst>
      <p:ext uri="{BB962C8B-B14F-4D97-AF65-F5344CB8AC3E}">
        <p14:creationId xmlns:p14="http://schemas.microsoft.com/office/powerpoint/2010/main" val="798174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95711D56-77BF-4782-A3E6-30F33E59D763}"/>
              </a:ext>
            </a:extLst>
          </p:cNvPr>
          <p:cNvSpPr>
            <a:spLocks noGrp="1"/>
          </p:cNvSpPr>
          <p:nvPr>
            <p:ph type="dt" sz="half" idx="10"/>
          </p:nvPr>
        </p:nvSpPr>
        <p:spPr/>
        <p:txBody>
          <a:bodyPr/>
          <a:lstStyle>
            <a:lvl1pPr>
              <a:defRPr/>
            </a:lvl1pPr>
          </a:lstStyle>
          <a:p>
            <a:pPr>
              <a:defRPr/>
            </a:pPr>
            <a:fld id="{002FCBEA-F1F8-4BE5-80A3-F54F9C0787B3}" type="datetimeFigureOut">
              <a:rPr lang="pt-BR"/>
              <a:pPr>
                <a:defRPr/>
              </a:pPr>
              <a:t>03/10/2024</a:t>
            </a:fld>
            <a:endParaRPr lang="pt-BR"/>
          </a:p>
        </p:txBody>
      </p:sp>
      <p:sp>
        <p:nvSpPr>
          <p:cNvPr id="3" name="Espaço Reservado para Rodapé 4">
            <a:extLst>
              <a:ext uri="{FF2B5EF4-FFF2-40B4-BE49-F238E27FC236}">
                <a16:creationId xmlns:a16="http://schemas.microsoft.com/office/drawing/2014/main" id="{DDBB4252-C5F1-4A49-9557-AD5D62AA1BEC}"/>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672C6D26-700D-4F62-975A-11E7B9FA25F6}"/>
              </a:ext>
            </a:extLst>
          </p:cNvPr>
          <p:cNvSpPr>
            <a:spLocks noGrp="1"/>
          </p:cNvSpPr>
          <p:nvPr>
            <p:ph type="sldNum" sz="quarter" idx="12"/>
          </p:nvPr>
        </p:nvSpPr>
        <p:spPr/>
        <p:txBody>
          <a:bodyPr/>
          <a:lstStyle>
            <a:lvl1pPr>
              <a:defRPr/>
            </a:lvl1pPr>
          </a:lstStyle>
          <a:p>
            <a:fld id="{D3D41C2F-7CD0-4926-9100-276F1C6C0EF2}" type="slidenum">
              <a:rPr lang="pt-BR" altLang="pt-BR"/>
              <a:pPr/>
              <a:t>‹nº›</a:t>
            </a:fld>
            <a:endParaRPr lang="pt-BR" altLang="pt-BR"/>
          </a:p>
        </p:txBody>
      </p:sp>
    </p:spTree>
    <p:extLst>
      <p:ext uri="{BB962C8B-B14F-4D97-AF65-F5344CB8AC3E}">
        <p14:creationId xmlns:p14="http://schemas.microsoft.com/office/powerpoint/2010/main" val="3330057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7" y="273049"/>
            <a:ext cx="4011084" cy="1162051"/>
          </a:xfrm>
        </p:spPr>
        <p:txBody>
          <a:bodyPr anchor="b"/>
          <a:lstStyle>
            <a:lvl1pPr algn="l">
              <a:defRPr sz="2667" b="1"/>
            </a:lvl1pPr>
          </a:lstStyle>
          <a:p>
            <a:r>
              <a:rPr lang="pt-BR"/>
              <a:t>Clique para editar o estilo do título mestre</a:t>
            </a:r>
          </a:p>
        </p:txBody>
      </p:sp>
      <p:sp>
        <p:nvSpPr>
          <p:cNvPr id="3" name="Espaço Reservado para Conteúdo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7"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2270F70A-AE01-4C6E-BBA4-17CC2B6E6A6A}"/>
              </a:ext>
            </a:extLst>
          </p:cNvPr>
          <p:cNvSpPr>
            <a:spLocks noGrp="1"/>
          </p:cNvSpPr>
          <p:nvPr>
            <p:ph type="dt" sz="half" idx="10"/>
          </p:nvPr>
        </p:nvSpPr>
        <p:spPr/>
        <p:txBody>
          <a:bodyPr/>
          <a:lstStyle>
            <a:lvl1pPr>
              <a:defRPr/>
            </a:lvl1pPr>
          </a:lstStyle>
          <a:p>
            <a:pPr>
              <a:defRPr/>
            </a:pPr>
            <a:fld id="{11F2FEEE-85CA-4940-9BD8-6334834EEF72}" type="datetimeFigureOut">
              <a:rPr lang="pt-BR"/>
              <a:pPr>
                <a:defRPr/>
              </a:pPr>
              <a:t>03/10/2024</a:t>
            </a:fld>
            <a:endParaRPr lang="pt-BR"/>
          </a:p>
        </p:txBody>
      </p:sp>
      <p:sp>
        <p:nvSpPr>
          <p:cNvPr id="6" name="Espaço Reservado para Rodapé 4">
            <a:extLst>
              <a:ext uri="{FF2B5EF4-FFF2-40B4-BE49-F238E27FC236}">
                <a16:creationId xmlns:a16="http://schemas.microsoft.com/office/drawing/2014/main" id="{796E0499-0DF0-4BB7-8229-19AFDFAFEF23}"/>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F5C62488-7992-4795-87C0-4B16629FE3CE}"/>
              </a:ext>
            </a:extLst>
          </p:cNvPr>
          <p:cNvSpPr>
            <a:spLocks noGrp="1"/>
          </p:cNvSpPr>
          <p:nvPr>
            <p:ph type="sldNum" sz="quarter" idx="12"/>
          </p:nvPr>
        </p:nvSpPr>
        <p:spPr/>
        <p:txBody>
          <a:bodyPr/>
          <a:lstStyle>
            <a:lvl1pPr>
              <a:defRPr/>
            </a:lvl1pPr>
          </a:lstStyle>
          <a:p>
            <a:fld id="{CFC0B472-B488-4DC1-A52C-16C221AA786A}" type="slidenum">
              <a:rPr lang="pt-BR" altLang="pt-BR"/>
              <a:pPr/>
              <a:t>‹nº›</a:t>
            </a:fld>
            <a:endParaRPr lang="pt-BR" altLang="pt-BR"/>
          </a:p>
        </p:txBody>
      </p:sp>
    </p:spTree>
    <p:extLst>
      <p:ext uri="{BB962C8B-B14F-4D97-AF65-F5344CB8AC3E}">
        <p14:creationId xmlns:p14="http://schemas.microsoft.com/office/powerpoint/2010/main" val="3589835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4AB9D1-4961-ADA6-3AF4-B0988B2B161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41EA5BE-8D5C-4FFD-61DA-B67F8D7A9DF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2707B55-5008-3504-83E8-A987DF2B4371}"/>
              </a:ext>
            </a:extLst>
          </p:cNvPr>
          <p:cNvSpPr>
            <a:spLocks noGrp="1"/>
          </p:cNvSpPr>
          <p:nvPr>
            <p:ph type="dt" sz="half" idx="10"/>
          </p:nvPr>
        </p:nvSpPr>
        <p:spPr/>
        <p:txBody>
          <a:bodyPr/>
          <a:lstStyle/>
          <a:p>
            <a:fld id="{E1E7D507-9409-46E9-8FAF-E4A044325A9B}" type="datetimeFigureOut">
              <a:rPr lang="pt-BR" smtClean="0"/>
              <a:t>03/10/2024</a:t>
            </a:fld>
            <a:endParaRPr lang="pt-BR"/>
          </a:p>
        </p:txBody>
      </p:sp>
      <p:sp>
        <p:nvSpPr>
          <p:cNvPr id="5" name="Espaço Reservado para Rodapé 4">
            <a:extLst>
              <a:ext uri="{FF2B5EF4-FFF2-40B4-BE49-F238E27FC236}">
                <a16:creationId xmlns:a16="http://schemas.microsoft.com/office/drawing/2014/main" id="{9DD8E141-BE67-D367-DA70-5321B84A97D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9CF9A2A-DB1E-EF4E-B8FD-D5E8D1574267}"/>
              </a:ext>
            </a:extLst>
          </p:cNvPr>
          <p:cNvSpPr>
            <a:spLocks noGrp="1"/>
          </p:cNvSpPr>
          <p:nvPr>
            <p:ph type="sldNum" sz="quarter" idx="12"/>
          </p:nvPr>
        </p:nvSpPr>
        <p:spPr/>
        <p:txBody>
          <a:bodyPr/>
          <a:lstStyle/>
          <a:p>
            <a:fld id="{390F54D5-A88A-4400-BDD1-49CE7EC811BD}" type="slidenum">
              <a:rPr lang="pt-BR" smtClean="0"/>
              <a:t>‹nº›</a:t>
            </a:fld>
            <a:endParaRPr lang="pt-BR"/>
          </a:p>
        </p:txBody>
      </p:sp>
    </p:spTree>
    <p:extLst>
      <p:ext uri="{BB962C8B-B14F-4D97-AF65-F5344CB8AC3E}">
        <p14:creationId xmlns:p14="http://schemas.microsoft.com/office/powerpoint/2010/main" val="613210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1"/>
            <a:ext cx="7315200" cy="566739"/>
          </a:xfrm>
        </p:spPr>
        <p:txBody>
          <a:bodyPr anchor="b"/>
          <a:lstStyle>
            <a:lvl1pPr algn="l">
              <a:defRPr sz="2667"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pt-BR" noProof="0"/>
          </a:p>
        </p:txBody>
      </p:sp>
      <p:sp>
        <p:nvSpPr>
          <p:cNvPr id="4" name="Espaço Reservado para Texto 3"/>
          <p:cNvSpPr>
            <a:spLocks noGrp="1"/>
          </p:cNvSpPr>
          <p:nvPr>
            <p:ph type="body" sz="half" idx="2"/>
          </p:nvPr>
        </p:nvSpPr>
        <p:spPr>
          <a:xfrm>
            <a:off x="2389717" y="536734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E7EC6AD8-C07F-4BEF-B23B-B75594E12FDF}"/>
              </a:ext>
            </a:extLst>
          </p:cNvPr>
          <p:cNvSpPr>
            <a:spLocks noGrp="1"/>
          </p:cNvSpPr>
          <p:nvPr>
            <p:ph type="dt" sz="half" idx="10"/>
          </p:nvPr>
        </p:nvSpPr>
        <p:spPr/>
        <p:txBody>
          <a:bodyPr/>
          <a:lstStyle>
            <a:lvl1pPr>
              <a:defRPr/>
            </a:lvl1pPr>
          </a:lstStyle>
          <a:p>
            <a:pPr>
              <a:defRPr/>
            </a:pPr>
            <a:fld id="{16825D8F-78E2-4D23-932F-95ACF38E5CED}" type="datetimeFigureOut">
              <a:rPr lang="pt-BR"/>
              <a:pPr>
                <a:defRPr/>
              </a:pPr>
              <a:t>03/10/2024</a:t>
            </a:fld>
            <a:endParaRPr lang="pt-BR"/>
          </a:p>
        </p:txBody>
      </p:sp>
      <p:sp>
        <p:nvSpPr>
          <p:cNvPr id="6" name="Espaço Reservado para Rodapé 4">
            <a:extLst>
              <a:ext uri="{FF2B5EF4-FFF2-40B4-BE49-F238E27FC236}">
                <a16:creationId xmlns:a16="http://schemas.microsoft.com/office/drawing/2014/main" id="{47E857AA-56D0-4280-A3F5-F89C54712E4D}"/>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DE47BA95-7D10-4A41-B964-7C01EC834809}"/>
              </a:ext>
            </a:extLst>
          </p:cNvPr>
          <p:cNvSpPr>
            <a:spLocks noGrp="1"/>
          </p:cNvSpPr>
          <p:nvPr>
            <p:ph type="sldNum" sz="quarter" idx="12"/>
          </p:nvPr>
        </p:nvSpPr>
        <p:spPr/>
        <p:txBody>
          <a:bodyPr/>
          <a:lstStyle>
            <a:lvl1pPr>
              <a:defRPr/>
            </a:lvl1pPr>
          </a:lstStyle>
          <a:p>
            <a:fld id="{3550894B-883C-454F-8267-EB1C1B502639}" type="slidenum">
              <a:rPr lang="pt-BR" altLang="pt-BR"/>
              <a:pPr/>
              <a:t>‹nº›</a:t>
            </a:fld>
            <a:endParaRPr lang="pt-BR" altLang="pt-BR"/>
          </a:p>
        </p:txBody>
      </p:sp>
    </p:spTree>
    <p:extLst>
      <p:ext uri="{BB962C8B-B14F-4D97-AF65-F5344CB8AC3E}">
        <p14:creationId xmlns:p14="http://schemas.microsoft.com/office/powerpoint/2010/main" val="3780890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334C9BC-A261-410F-B0CE-210808EFE752}"/>
              </a:ext>
            </a:extLst>
          </p:cNvPr>
          <p:cNvSpPr>
            <a:spLocks noGrp="1"/>
          </p:cNvSpPr>
          <p:nvPr>
            <p:ph type="dt" sz="half" idx="10"/>
          </p:nvPr>
        </p:nvSpPr>
        <p:spPr/>
        <p:txBody>
          <a:bodyPr/>
          <a:lstStyle>
            <a:lvl1pPr>
              <a:defRPr/>
            </a:lvl1pPr>
          </a:lstStyle>
          <a:p>
            <a:pPr>
              <a:defRPr/>
            </a:pPr>
            <a:fld id="{FC37649A-165B-484B-95CD-3D32F171204B}" type="datetimeFigureOut">
              <a:rPr lang="pt-BR"/>
              <a:pPr>
                <a:defRPr/>
              </a:pPr>
              <a:t>03/10/2024</a:t>
            </a:fld>
            <a:endParaRPr lang="pt-BR"/>
          </a:p>
        </p:txBody>
      </p:sp>
      <p:sp>
        <p:nvSpPr>
          <p:cNvPr id="5" name="Espaço Reservado para Rodapé 4">
            <a:extLst>
              <a:ext uri="{FF2B5EF4-FFF2-40B4-BE49-F238E27FC236}">
                <a16:creationId xmlns:a16="http://schemas.microsoft.com/office/drawing/2014/main" id="{6BC7E7F9-F750-4533-85E6-123130C44E92}"/>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5E319DE7-FFED-4DAD-9D6F-467A25D1E631}"/>
              </a:ext>
            </a:extLst>
          </p:cNvPr>
          <p:cNvSpPr>
            <a:spLocks noGrp="1"/>
          </p:cNvSpPr>
          <p:nvPr>
            <p:ph type="sldNum" sz="quarter" idx="12"/>
          </p:nvPr>
        </p:nvSpPr>
        <p:spPr/>
        <p:txBody>
          <a:bodyPr/>
          <a:lstStyle>
            <a:lvl1pPr>
              <a:defRPr/>
            </a:lvl1pPr>
          </a:lstStyle>
          <a:p>
            <a:fld id="{F102A312-8146-4794-89EA-E87DE0C1033A}" type="slidenum">
              <a:rPr lang="pt-BR" altLang="pt-BR"/>
              <a:pPr/>
              <a:t>‹nº›</a:t>
            </a:fld>
            <a:endParaRPr lang="pt-BR" altLang="pt-BR"/>
          </a:p>
        </p:txBody>
      </p:sp>
    </p:spTree>
    <p:extLst>
      <p:ext uri="{BB962C8B-B14F-4D97-AF65-F5344CB8AC3E}">
        <p14:creationId xmlns:p14="http://schemas.microsoft.com/office/powerpoint/2010/main" val="2742919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0"/>
            <a:ext cx="27432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40"/>
            <a:ext cx="8026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F67B97A-3240-4EE7-A967-2D6CC2E3BBC5}"/>
              </a:ext>
            </a:extLst>
          </p:cNvPr>
          <p:cNvSpPr>
            <a:spLocks noGrp="1"/>
          </p:cNvSpPr>
          <p:nvPr>
            <p:ph type="dt" sz="half" idx="10"/>
          </p:nvPr>
        </p:nvSpPr>
        <p:spPr/>
        <p:txBody>
          <a:bodyPr/>
          <a:lstStyle>
            <a:lvl1pPr>
              <a:defRPr/>
            </a:lvl1pPr>
          </a:lstStyle>
          <a:p>
            <a:pPr>
              <a:defRPr/>
            </a:pPr>
            <a:fld id="{7B03309F-0B88-4046-9E88-DD479DC42CF0}" type="datetimeFigureOut">
              <a:rPr lang="pt-BR"/>
              <a:pPr>
                <a:defRPr/>
              </a:pPr>
              <a:t>03/10/2024</a:t>
            </a:fld>
            <a:endParaRPr lang="pt-BR"/>
          </a:p>
        </p:txBody>
      </p:sp>
      <p:sp>
        <p:nvSpPr>
          <p:cNvPr id="5" name="Espaço Reservado para Rodapé 4">
            <a:extLst>
              <a:ext uri="{FF2B5EF4-FFF2-40B4-BE49-F238E27FC236}">
                <a16:creationId xmlns:a16="http://schemas.microsoft.com/office/drawing/2014/main" id="{C2B9A571-5A5E-4117-84C0-A2582DAF2CE8}"/>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B0009296-AB5F-42C3-AAFB-3737ECCC014F}"/>
              </a:ext>
            </a:extLst>
          </p:cNvPr>
          <p:cNvSpPr>
            <a:spLocks noGrp="1"/>
          </p:cNvSpPr>
          <p:nvPr>
            <p:ph type="sldNum" sz="quarter" idx="12"/>
          </p:nvPr>
        </p:nvSpPr>
        <p:spPr/>
        <p:txBody>
          <a:bodyPr/>
          <a:lstStyle>
            <a:lvl1pPr>
              <a:defRPr/>
            </a:lvl1pPr>
          </a:lstStyle>
          <a:p>
            <a:fld id="{9ADEDD3F-5569-4B5A-BABC-ABB9DD250862}" type="slidenum">
              <a:rPr lang="pt-BR" altLang="pt-BR"/>
              <a:pPr/>
              <a:t>‹nº›</a:t>
            </a:fld>
            <a:endParaRPr lang="pt-BR" altLang="pt-BR"/>
          </a:p>
        </p:txBody>
      </p:sp>
    </p:spTree>
    <p:extLst>
      <p:ext uri="{BB962C8B-B14F-4D97-AF65-F5344CB8AC3E}">
        <p14:creationId xmlns:p14="http://schemas.microsoft.com/office/powerpoint/2010/main" val="1209208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de título" type="title">
  <p:cSld name="Slide de título">
    <p:spTree>
      <p:nvGrpSpPr>
        <p:cNvPr id="1" name="Shape 977"/>
        <p:cNvGrpSpPr/>
        <p:nvPr/>
      </p:nvGrpSpPr>
      <p:grpSpPr>
        <a:xfrm>
          <a:off x="0" y="0"/>
          <a:ext cx="0" cy="0"/>
          <a:chOff x="0" y="0"/>
          <a:chExt cx="0" cy="0"/>
        </a:xfrm>
      </p:grpSpPr>
      <p:sp>
        <p:nvSpPr>
          <p:cNvPr id="978" name="Google Shape;978;p223"/>
          <p:cNvSpPr txBox="1">
            <a:spLocks noGrp="1"/>
          </p:cNvSpPr>
          <p:nvPr>
            <p:ph type="ctrTitle"/>
          </p:nvPr>
        </p:nvSpPr>
        <p:spPr>
          <a:xfrm>
            <a:off x="914400" y="2130429"/>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9" name="Google Shape;979;p22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chemeClr val="lt1"/>
              </a:buClr>
              <a:buSzPts val="3200"/>
              <a:buNone/>
              <a:defRPr>
                <a:solidFill>
                  <a:schemeClr val="lt1"/>
                </a:solidFill>
              </a:defRPr>
            </a:lvl1pPr>
            <a:lvl2pPr lvl="1" algn="ctr">
              <a:spcBef>
                <a:spcPts val="747"/>
              </a:spcBef>
              <a:spcAft>
                <a:spcPts val="0"/>
              </a:spcAft>
              <a:buClr>
                <a:schemeClr val="lt1"/>
              </a:buClr>
              <a:buSzPts val="2800"/>
              <a:buNone/>
              <a:defRPr>
                <a:solidFill>
                  <a:schemeClr val="lt1"/>
                </a:solidFill>
              </a:defRPr>
            </a:lvl2pPr>
            <a:lvl3pPr lvl="2" algn="ctr">
              <a:spcBef>
                <a:spcPts val="640"/>
              </a:spcBef>
              <a:spcAft>
                <a:spcPts val="0"/>
              </a:spcAft>
              <a:buClr>
                <a:schemeClr val="lt1"/>
              </a:buClr>
              <a:buSzPts val="2400"/>
              <a:buNone/>
              <a:defRPr>
                <a:solidFill>
                  <a:schemeClr val="lt1"/>
                </a:solidFill>
              </a:defRPr>
            </a:lvl3pPr>
            <a:lvl4pPr lvl="3" algn="ctr">
              <a:spcBef>
                <a:spcPts val="533"/>
              </a:spcBef>
              <a:spcAft>
                <a:spcPts val="0"/>
              </a:spcAft>
              <a:buClr>
                <a:schemeClr val="lt1"/>
              </a:buClr>
              <a:buSzPts val="2000"/>
              <a:buNone/>
              <a:defRPr>
                <a:solidFill>
                  <a:schemeClr val="lt1"/>
                </a:solidFill>
              </a:defRPr>
            </a:lvl4pPr>
            <a:lvl5pPr lvl="4" algn="ctr">
              <a:spcBef>
                <a:spcPts val="533"/>
              </a:spcBef>
              <a:spcAft>
                <a:spcPts val="0"/>
              </a:spcAft>
              <a:buClr>
                <a:schemeClr val="lt1"/>
              </a:buClr>
              <a:buSzPts val="2000"/>
              <a:buNone/>
              <a:defRPr>
                <a:solidFill>
                  <a:schemeClr val="lt1"/>
                </a:solidFill>
              </a:defRPr>
            </a:lvl5pPr>
            <a:lvl6pPr lvl="5" algn="ctr">
              <a:spcBef>
                <a:spcPts val="533"/>
              </a:spcBef>
              <a:spcAft>
                <a:spcPts val="0"/>
              </a:spcAft>
              <a:buClr>
                <a:schemeClr val="lt1"/>
              </a:buClr>
              <a:buSzPts val="2000"/>
              <a:buNone/>
              <a:defRPr>
                <a:solidFill>
                  <a:schemeClr val="lt1"/>
                </a:solidFill>
              </a:defRPr>
            </a:lvl6pPr>
            <a:lvl7pPr lvl="6" algn="ctr">
              <a:spcBef>
                <a:spcPts val="533"/>
              </a:spcBef>
              <a:spcAft>
                <a:spcPts val="0"/>
              </a:spcAft>
              <a:buClr>
                <a:schemeClr val="lt1"/>
              </a:buClr>
              <a:buSzPts val="2000"/>
              <a:buNone/>
              <a:defRPr>
                <a:solidFill>
                  <a:schemeClr val="lt1"/>
                </a:solidFill>
              </a:defRPr>
            </a:lvl7pPr>
            <a:lvl8pPr lvl="7" algn="ctr">
              <a:spcBef>
                <a:spcPts val="533"/>
              </a:spcBef>
              <a:spcAft>
                <a:spcPts val="0"/>
              </a:spcAft>
              <a:buClr>
                <a:schemeClr val="lt1"/>
              </a:buClr>
              <a:buSzPts val="2000"/>
              <a:buNone/>
              <a:defRPr>
                <a:solidFill>
                  <a:schemeClr val="lt1"/>
                </a:solidFill>
              </a:defRPr>
            </a:lvl8pPr>
            <a:lvl9pPr lvl="8" algn="ctr">
              <a:spcBef>
                <a:spcPts val="533"/>
              </a:spcBef>
              <a:spcAft>
                <a:spcPts val="0"/>
              </a:spcAft>
              <a:buClr>
                <a:schemeClr val="lt1"/>
              </a:buClr>
              <a:buSzPts val="2000"/>
              <a:buNone/>
              <a:defRPr>
                <a:solidFill>
                  <a:schemeClr val="lt1"/>
                </a:solidFill>
              </a:defRPr>
            </a:lvl9pPr>
          </a:lstStyle>
          <a:p>
            <a:endParaRPr/>
          </a:p>
        </p:txBody>
      </p:sp>
      <p:sp>
        <p:nvSpPr>
          <p:cNvPr id="980" name="Google Shape;980;p223"/>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1" name="Google Shape;981;p223"/>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2" name="Google Shape;982;p223"/>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182391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m branco" type="blank">
  <p:cSld name="Em branco">
    <p:spTree>
      <p:nvGrpSpPr>
        <p:cNvPr id="1" name="Shape 983"/>
        <p:cNvGrpSpPr/>
        <p:nvPr/>
      </p:nvGrpSpPr>
      <p:grpSpPr>
        <a:xfrm>
          <a:off x="0" y="0"/>
          <a:ext cx="0" cy="0"/>
          <a:chOff x="0" y="0"/>
          <a:chExt cx="0" cy="0"/>
        </a:xfrm>
      </p:grpSpPr>
      <p:sp>
        <p:nvSpPr>
          <p:cNvPr id="984" name="Google Shape;984;p224"/>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5" name="Google Shape;985;p224"/>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6" name="Google Shape;986;p224"/>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916026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e conteúdo" type="obj">
  <p:cSld name="Título e conteúdo">
    <p:spTree>
      <p:nvGrpSpPr>
        <p:cNvPr id="1" name="Shape 987"/>
        <p:cNvGrpSpPr/>
        <p:nvPr/>
      </p:nvGrpSpPr>
      <p:grpSpPr>
        <a:xfrm>
          <a:off x="0" y="0"/>
          <a:ext cx="0" cy="0"/>
          <a:chOff x="0" y="0"/>
          <a:chExt cx="0" cy="0"/>
        </a:xfrm>
      </p:grpSpPr>
      <p:sp>
        <p:nvSpPr>
          <p:cNvPr id="988" name="Google Shape;988;p364"/>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89" name="Google Shape;989;p364"/>
          <p:cNvSpPr txBox="1">
            <a:spLocks noGrp="1"/>
          </p:cNvSpPr>
          <p:nvPr>
            <p:ph type="body" idx="1"/>
          </p:nvPr>
        </p:nvSpPr>
        <p:spPr>
          <a:xfrm>
            <a:off x="609600" y="1600201"/>
            <a:ext cx="10972800" cy="452543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lt1"/>
              </a:buClr>
              <a:buSzPts val="1800"/>
              <a:buChar char="•"/>
              <a:defRPr/>
            </a:lvl1pPr>
            <a:lvl2pPr marL="1219170" lvl="1" indent="-457189" algn="l">
              <a:spcBef>
                <a:spcPts val="480"/>
              </a:spcBef>
              <a:spcAft>
                <a:spcPts val="0"/>
              </a:spcAft>
              <a:buClr>
                <a:schemeClr val="lt1"/>
              </a:buClr>
              <a:buSzPts val="1800"/>
              <a:buChar char="–"/>
              <a:defRPr/>
            </a:lvl2pPr>
            <a:lvl3pPr marL="1828754" lvl="2" indent="-457189" algn="l">
              <a:spcBef>
                <a:spcPts val="480"/>
              </a:spcBef>
              <a:spcAft>
                <a:spcPts val="0"/>
              </a:spcAft>
              <a:buClr>
                <a:schemeClr val="lt1"/>
              </a:buClr>
              <a:buSzPts val="1800"/>
              <a:buChar char="•"/>
              <a:defRPr/>
            </a:lvl3pPr>
            <a:lvl4pPr marL="2438339" lvl="3" indent="-457189" algn="l">
              <a:spcBef>
                <a:spcPts val="480"/>
              </a:spcBef>
              <a:spcAft>
                <a:spcPts val="0"/>
              </a:spcAft>
              <a:buClr>
                <a:schemeClr val="lt1"/>
              </a:buClr>
              <a:buSzPts val="1800"/>
              <a:buChar char="–"/>
              <a:defRPr/>
            </a:lvl4pPr>
            <a:lvl5pPr marL="3047924" lvl="4" indent="-457189" algn="l">
              <a:spcBef>
                <a:spcPts val="480"/>
              </a:spcBef>
              <a:spcAft>
                <a:spcPts val="0"/>
              </a:spcAft>
              <a:buClr>
                <a:schemeClr val="lt1"/>
              </a:buClr>
              <a:buSzPts val="1800"/>
              <a:buChar char="»"/>
              <a:defRPr/>
            </a:lvl5pPr>
            <a:lvl6pPr marL="3657509" lvl="5" indent="-457189" algn="l">
              <a:spcBef>
                <a:spcPts val="480"/>
              </a:spcBef>
              <a:spcAft>
                <a:spcPts val="0"/>
              </a:spcAft>
              <a:buClr>
                <a:schemeClr val="lt1"/>
              </a:buClr>
              <a:buSzPts val="1800"/>
              <a:buChar char="•"/>
              <a:defRPr/>
            </a:lvl6pPr>
            <a:lvl7pPr marL="4267093" lvl="6" indent="-457189" algn="l">
              <a:spcBef>
                <a:spcPts val="480"/>
              </a:spcBef>
              <a:spcAft>
                <a:spcPts val="0"/>
              </a:spcAft>
              <a:buClr>
                <a:schemeClr val="lt1"/>
              </a:buClr>
              <a:buSzPts val="1800"/>
              <a:buChar char="•"/>
              <a:defRPr/>
            </a:lvl7pPr>
            <a:lvl8pPr marL="4876678" lvl="7" indent="-457189" algn="l">
              <a:spcBef>
                <a:spcPts val="480"/>
              </a:spcBef>
              <a:spcAft>
                <a:spcPts val="0"/>
              </a:spcAft>
              <a:buClr>
                <a:schemeClr val="lt1"/>
              </a:buClr>
              <a:buSzPts val="1800"/>
              <a:buChar char="•"/>
              <a:defRPr/>
            </a:lvl8pPr>
            <a:lvl9pPr marL="5486263" lvl="8" indent="-457189" algn="l">
              <a:spcBef>
                <a:spcPts val="480"/>
              </a:spcBef>
              <a:spcAft>
                <a:spcPts val="0"/>
              </a:spcAft>
              <a:buClr>
                <a:schemeClr val="lt1"/>
              </a:buClr>
              <a:buSzPts val="1800"/>
              <a:buChar char="•"/>
              <a:defRPr/>
            </a:lvl9pPr>
          </a:lstStyle>
          <a:p>
            <a:endParaRPr/>
          </a:p>
        </p:txBody>
      </p:sp>
      <p:sp>
        <p:nvSpPr>
          <p:cNvPr id="990" name="Google Shape;990;p364"/>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1" name="Google Shape;991;p364"/>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2" name="Google Shape;992;p364"/>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559133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beçalho da Seção" type="secHead">
  <p:cSld name="Cabeçalho da Seção">
    <p:spTree>
      <p:nvGrpSpPr>
        <p:cNvPr id="1" name="Shape 993"/>
        <p:cNvGrpSpPr/>
        <p:nvPr/>
      </p:nvGrpSpPr>
      <p:grpSpPr>
        <a:xfrm>
          <a:off x="0" y="0"/>
          <a:ext cx="0" cy="0"/>
          <a:chOff x="0" y="0"/>
          <a:chExt cx="0" cy="0"/>
        </a:xfrm>
      </p:grpSpPr>
      <p:sp>
        <p:nvSpPr>
          <p:cNvPr id="994" name="Google Shape;994;p36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5333"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95" name="Google Shape;995;p36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609585" lvl="0" indent="-304792" algn="l">
              <a:spcBef>
                <a:spcPts val="533"/>
              </a:spcBef>
              <a:spcAft>
                <a:spcPts val="0"/>
              </a:spcAft>
              <a:buClr>
                <a:schemeClr val="lt1"/>
              </a:buClr>
              <a:buSzPts val="2000"/>
              <a:buNone/>
              <a:defRPr sz="2667">
                <a:solidFill>
                  <a:schemeClr val="lt1"/>
                </a:solidFill>
              </a:defRPr>
            </a:lvl1pPr>
            <a:lvl2pPr marL="1219170" lvl="1" indent="-304792" algn="l">
              <a:spcBef>
                <a:spcPts val="480"/>
              </a:spcBef>
              <a:spcAft>
                <a:spcPts val="0"/>
              </a:spcAft>
              <a:buClr>
                <a:schemeClr val="lt1"/>
              </a:buClr>
              <a:buSzPts val="1800"/>
              <a:buNone/>
              <a:defRPr sz="2400">
                <a:solidFill>
                  <a:schemeClr val="lt1"/>
                </a:solidFill>
              </a:defRPr>
            </a:lvl2pPr>
            <a:lvl3pPr marL="1828754" lvl="2" indent="-304792" algn="l">
              <a:spcBef>
                <a:spcPts val="427"/>
              </a:spcBef>
              <a:spcAft>
                <a:spcPts val="0"/>
              </a:spcAft>
              <a:buClr>
                <a:schemeClr val="lt1"/>
              </a:buClr>
              <a:buSzPts val="1600"/>
              <a:buNone/>
              <a:defRPr sz="2133">
                <a:solidFill>
                  <a:schemeClr val="lt1"/>
                </a:solidFill>
              </a:defRPr>
            </a:lvl3pPr>
            <a:lvl4pPr marL="2438339" lvl="3" indent="-304792" algn="l">
              <a:spcBef>
                <a:spcPts val="373"/>
              </a:spcBef>
              <a:spcAft>
                <a:spcPts val="0"/>
              </a:spcAft>
              <a:buClr>
                <a:schemeClr val="lt1"/>
              </a:buClr>
              <a:buSzPts val="1400"/>
              <a:buNone/>
              <a:defRPr sz="1867">
                <a:solidFill>
                  <a:schemeClr val="lt1"/>
                </a:solidFill>
              </a:defRPr>
            </a:lvl4pPr>
            <a:lvl5pPr marL="3047924" lvl="4" indent="-304792" algn="l">
              <a:spcBef>
                <a:spcPts val="373"/>
              </a:spcBef>
              <a:spcAft>
                <a:spcPts val="0"/>
              </a:spcAft>
              <a:buClr>
                <a:schemeClr val="lt1"/>
              </a:buClr>
              <a:buSzPts val="1400"/>
              <a:buNone/>
              <a:defRPr sz="1867">
                <a:solidFill>
                  <a:schemeClr val="lt1"/>
                </a:solidFill>
              </a:defRPr>
            </a:lvl5pPr>
            <a:lvl6pPr marL="3657509" lvl="5" indent="-304792" algn="l">
              <a:spcBef>
                <a:spcPts val="373"/>
              </a:spcBef>
              <a:spcAft>
                <a:spcPts val="0"/>
              </a:spcAft>
              <a:buClr>
                <a:schemeClr val="lt1"/>
              </a:buClr>
              <a:buSzPts val="1400"/>
              <a:buNone/>
              <a:defRPr sz="1867">
                <a:solidFill>
                  <a:schemeClr val="lt1"/>
                </a:solidFill>
              </a:defRPr>
            </a:lvl6pPr>
            <a:lvl7pPr marL="4267093" lvl="6" indent="-304792" algn="l">
              <a:spcBef>
                <a:spcPts val="373"/>
              </a:spcBef>
              <a:spcAft>
                <a:spcPts val="0"/>
              </a:spcAft>
              <a:buClr>
                <a:schemeClr val="lt1"/>
              </a:buClr>
              <a:buSzPts val="1400"/>
              <a:buNone/>
              <a:defRPr sz="1867">
                <a:solidFill>
                  <a:schemeClr val="lt1"/>
                </a:solidFill>
              </a:defRPr>
            </a:lvl7pPr>
            <a:lvl8pPr marL="4876678" lvl="7" indent="-304792" algn="l">
              <a:spcBef>
                <a:spcPts val="373"/>
              </a:spcBef>
              <a:spcAft>
                <a:spcPts val="0"/>
              </a:spcAft>
              <a:buClr>
                <a:schemeClr val="lt1"/>
              </a:buClr>
              <a:buSzPts val="1400"/>
              <a:buNone/>
              <a:defRPr sz="1867">
                <a:solidFill>
                  <a:schemeClr val="lt1"/>
                </a:solidFill>
              </a:defRPr>
            </a:lvl8pPr>
            <a:lvl9pPr marL="5486263" lvl="8" indent="-304792" algn="l">
              <a:spcBef>
                <a:spcPts val="373"/>
              </a:spcBef>
              <a:spcAft>
                <a:spcPts val="0"/>
              </a:spcAft>
              <a:buClr>
                <a:schemeClr val="lt1"/>
              </a:buClr>
              <a:buSzPts val="1400"/>
              <a:buNone/>
              <a:defRPr sz="1867">
                <a:solidFill>
                  <a:schemeClr val="lt1"/>
                </a:solidFill>
              </a:defRPr>
            </a:lvl9pPr>
          </a:lstStyle>
          <a:p>
            <a:endParaRPr/>
          </a:p>
        </p:txBody>
      </p:sp>
      <p:sp>
        <p:nvSpPr>
          <p:cNvPr id="996" name="Google Shape;996;p365"/>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7" name="Google Shape;997;p365"/>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8" name="Google Shape;998;p365"/>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292105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uas Partes de Conteúdo" type="twoObj">
  <p:cSld name="Duas Partes de Conteúdo">
    <p:spTree>
      <p:nvGrpSpPr>
        <p:cNvPr id="1" name="Shape 999"/>
        <p:cNvGrpSpPr/>
        <p:nvPr/>
      </p:nvGrpSpPr>
      <p:grpSpPr>
        <a:xfrm>
          <a:off x="0" y="0"/>
          <a:ext cx="0" cy="0"/>
          <a:chOff x="0" y="0"/>
          <a:chExt cx="0" cy="0"/>
        </a:xfrm>
      </p:grpSpPr>
      <p:sp>
        <p:nvSpPr>
          <p:cNvPr id="1000" name="Google Shape;1000;p366"/>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01" name="Google Shape;1001;p36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lt1"/>
              </a:buClr>
              <a:buSzPts val="2800"/>
              <a:buChar char="•"/>
              <a:defRPr sz="3733"/>
            </a:lvl1pPr>
            <a:lvl2pPr marL="1219170" lvl="1" indent="-507987" algn="l">
              <a:spcBef>
                <a:spcPts val="640"/>
              </a:spcBef>
              <a:spcAft>
                <a:spcPts val="0"/>
              </a:spcAft>
              <a:buClr>
                <a:schemeClr val="lt1"/>
              </a:buClr>
              <a:buSzPts val="2400"/>
              <a:buChar char="–"/>
              <a:defRPr sz="3200"/>
            </a:lvl2pPr>
            <a:lvl3pPr marL="1828754" lvl="2" indent="-474121" algn="l">
              <a:spcBef>
                <a:spcPts val="533"/>
              </a:spcBef>
              <a:spcAft>
                <a:spcPts val="0"/>
              </a:spcAft>
              <a:buClr>
                <a:schemeClr val="lt1"/>
              </a:buClr>
              <a:buSzPts val="2000"/>
              <a:buChar char="•"/>
              <a:defRPr sz="2667"/>
            </a:lvl3pPr>
            <a:lvl4pPr marL="2438339" lvl="3" indent="-457189" algn="l">
              <a:spcBef>
                <a:spcPts val="480"/>
              </a:spcBef>
              <a:spcAft>
                <a:spcPts val="0"/>
              </a:spcAft>
              <a:buClr>
                <a:schemeClr val="lt1"/>
              </a:buClr>
              <a:buSzPts val="1800"/>
              <a:buChar char="–"/>
              <a:defRPr sz="2400"/>
            </a:lvl4pPr>
            <a:lvl5pPr marL="3047924" lvl="4" indent="-457189" algn="l">
              <a:spcBef>
                <a:spcPts val="480"/>
              </a:spcBef>
              <a:spcAft>
                <a:spcPts val="0"/>
              </a:spcAft>
              <a:buClr>
                <a:schemeClr val="lt1"/>
              </a:buClr>
              <a:buSzPts val="1800"/>
              <a:buChar char="»"/>
              <a:defRPr sz="2400"/>
            </a:lvl5pPr>
            <a:lvl6pPr marL="3657509" lvl="5" indent="-457189" algn="l">
              <a:spcBef>
                <a:spcPts val="480"/>
              </a:spcBef>
              <a:spcAft>
                <a:spcPts val="0"/>
              </a:spcAft>
              <a:buClr>
                <a:schemeClr val="lt1"/>
              </a:buClr>
              <a:buSzPts val="1800"/>
              <a:buChar char="•"/>
              <a:defRPr sz="2400"/>
            </a:lvl6pPr>
            <a:lvl7pPr marL="4267093" lvl="6" indent="-457189" algn="l">
              <a:spcBef>
                <a:spcPts val="480"/>
              </a:spcBef>
              <a:spcAft>
                <a:spcPts val="0"/>
              </a:spcAft>
              <a:buClr>
                <a:schemeClr val="lt1"/>
              </a:buClr>
              <a:buSzPts val="1800"/>
              <a:buChar char="•"/>
              <a:defRPr sz="2400"/>
            </a:lvl7pPr>
            <a:lvl8pPr marL="4876678" lvl="7" indent="-457189" algn="l">
              <a:spcBef>
                <a:spcPts val="480"/>
              </a:spcBef>
              <a:spcAft>
                <a:spcPts val="0"/>
              </a:spcAft>
              <a:buClr>
                <a:schemeClr val="lt1"/>
              </a:buClr>
              <a:buSzPts val="1800"/>
              <a:buChar char="•"/>
              <a:defRPr sz="2400"/>
            </a:lvl8pPr>
            <a:lvl9pPr marL="5486263" lvl="8" indent="-457189" algn="l">
              <a:spcBef>
                <a:spcPts val="480"/>
              </a:spcBef>
              <a:spcAft>
                <a:spcPts val="0"/>
              </a:spcAft>
              <a:buClr>
                <a:schemeClr val="lt1"/>
              </a:buClr>
              <a:buSzPts val="1800"/>
              <a:buChar char="•"/>
              <a:defRPr sz="2400"/>
            </a:lvl9pPr>
          </a:lstStyle>
          <a:p>
            <a:endParaRPr/>
          </a:p>
        </p:txBody>
      </p:sp>
      <p:sp>
        <p:nvSpPr>
          <p:cNvPr id="1002" name="Google Shape;1002;p36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lt1"/>
              </a:buClr>
              <a:buSzPts val="2800"/>
              <a:buChar char="•"/>
              <a:defRPr sz="3733"/>
            </a:lvl1pPr>
            <a:lvl2pPr marL="1219170" lvl="1" indent="-507987" algn="l">
              <a:spcBef>
                <a:spcPts val="640"/>
              </a:spcBef>
              <a:spcAft>
                <a:spcPts val="0"/>
              </a:spcAft>
              <a:buClr>
                <a:schemeClr val="lt1"/>
              </a:buClr>
              <a:buSzPts val="2400"/>
              <a:buChar char="–"/>
              <a:defRPr sz="3200"/>
            </a:lvl2pPr>
            <a:lvl3pPr marL="1828754" lvl="2" indent="-474121" algn="l">
              <a:spcBef>
                <a:spcPts val="533"/>
              </a:spcBef>
              <a:spcAft>
                <a:spcPts val="0"/>
              </a:spcAft>
              <a:buClr>
                <a:schemeClr val="lt1"/>
              </a:buClr>
              <a:buSzPts val="2000"/>
              <a:buChar char="•"/>
              <a:defRPr sz="2667"/>
            </a:lvl3pPr>
            <a:lvl4pPr marL="2438339" lvl="3" indent="-457189" algn="l">
              <a:spcBef>
                <a:spcPts val="480"/>
              </a:spcBef>
              <a:spcAft>
                <a:spcPts val="0"/>
              </a:spcAft>
              <a:buClr>
                <a:schemeClr val="lt1"/>
              </a:buClr>
              <a:buSzPts val="1800"/>
              <a:buChar char="–"/>
              <a:defRPr sz="2400"/>
            </a:lvl4pPr>
            <a:lvl5pPr marL="3047924" lvl="4" indent="-457189" algn="l">
              <a:spcBef>
                <a:spcPts val="480"/>
              </a:spcBef>
              <a:spcAft>
                <a:spcPts val="0"/>
              </a:spcAft>
              <a:buClr>
                <a:schemeClr val="lt1"/>
              </a:buClr>
              <a:buSzPts val="1800"/>
              <a:buChar char="»"/>
              <a:defRPr sz="2400"/>
            </a:lvl5pPr>
            <a:lvl6pPr marL="3657509" lvl="5" indent="-457189" algn="l">
              <a:spcBef>
                <a:spcPts val="480"/>
              </a:spcBef>
              <a:spcAft>
                <a:spcPts val="0"/>
              </a:spcAft>
              <a:buClr>
                <a:schemeClr val="lt1"/>
              </a:buClr>
              <a:buSzPts val="1800"/>
              <a:buChar char="•"/>
              <a:defRPr sz="2400"/>
            </a:lvl6pPr>
            <a:lvl7pPr marL="4267093" lvl="6" indent="-457189" algn="l">
              <a:spcBef>
                <a:spcPts val="480"/>
              </a:spcBef>
              <a:spcAft>
                <a:spcPts val="0"/>
              </a:spcAft>
              <a:buClr>
                <a:schemeClr val="lt1"/>
              </a:buClr>
              <a:buSzPts val="1800"/>
              <a:buChar char="•"/>
              <a:defRPr sz="2400"/>
            </a:lvl7pPr>
            <a:lvl8pPr marL="4876678" lvl="7" indent="-457189" algn="l">
              <a:spcBef>
                <a:spcPts val="480"/>
              </a:spcBef>
              <a:spcAft>
                <a:spcPts val="0"/>
              </a:spcAft>
              <a:buClr>
                <a:schemeClr val="lt1"/>
              </a:buClr>
              <a:buSzPts val="1800"/>
              <a:buChar char="•"/>
              <a:defRPr sz="2400"/>
            </a:lvl8pPr>
            <a:lvl9pPr marL="5486263" lvl="8" indent="-457189" algn="l">
              <a:spcBef>
                <a:spcPts val="480"/>
              </a:spcBef>
              <a:spcAft>
                <a:spcPts val="0"/>
              </a:spcAft>
              <a:buClr>
                <a:schemeClr val="lt1"/>
              </a:buClr>
              <a:buSzPts val="1800"/>
              <a:buChar char="•"/>
              <a:defRPr sz="2400"/>
            </a:lvl9pPr>
          </a:lstStyle>
          <a:p>
            <a:endParaRPr/>
          </a:p>
        </p:txBody>
      </p:sp>
      <p:sp>
        <p:nvSpPr>
          <p:cNvPr id="1003" name="Google Shape;1003;p366"/>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366"/>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366"/>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636877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ação" type="twoTxTwoObj">
  <p:cSld name="Comparação">
    <p:spTree>
      <p:nvGrpSpPr>
        <p:cNvPr id="1" name="Shape 1006"/>
        <p:cNvGrpSpPr/>
        <p:nvPr/>
      </p:nvGrpSpPr>
      <p:grpSpPr>
        <a:xfrm>
          <a:off x="0" y="0"/>
          <a:ext cx="0" cy="0"/>
          <a:chOff x="0" y="0"/>
          <a:chExt cx="0" cy="0"/>
        </a:xfrm>
      </p:grpSpPr>
      <p:sp>
        <p:nvSpPr>
          <p:cNvPr id="1007" name="Google Shape;1007;p367"/>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08" name="Google Shape;1008;p367"/>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lt1"/>
              </a:buClr>
              <a:buSzPts val="2400"/>
              <a:buNone/>
              <a:defRPr sz="3200" b="1"/>
            </a:lvl1pPr>
            <a:lvl2pPr marL="1219170" lvl="1" indent="-304792" algn="l">
              <a:spcBef>
                <a:spcPts val="533"/>
              </a:spcBef>
              <a:spcAft>
                <a:spcPts val="0"/>
              </a:spcAft>
              <a:buClr>
                <a:schemeClr val="lt1"/>
              </a:buClr>
              <a:buSzPts val="2000"/>
              <a:buNone/>
              <a:defRPr sz="2667" b="1"/>
            </a:lvl2pPr>
            <a:lvl3pPr marL="1828754" lvl="2" indent="-304792" algn="l">
              <a:spcBef>
                <a:spcPts val="480"/>
              </a:spcBef>
              <a:spcAft>
                <a:spcPts val="0"/>
              </a:spcAft>
              <a:buClr>
                <a:schemeClr val="lt1"/>
              </a:buClr>
              <a:buSzPts val="1800"/>
              <a:buNone/>
              <a:defRPr sz="2400" b="1"/>
            </a:lvl3pPr>
            <a:lvl4pPr marL="2438339" lvl="3" indent="-304792" algn="l">
              <a:spcBef>
                <a:spcPts val="427"/>
              </a:spcBef>
              <a:spcAft>
                <a:spcPts val="0"/>
              </a:spcAft>
              <a:buClr>
                <a:schemeClr val="lt1"/>
              </a:buClr>
              <a:buSzPts val="1600"/>
              <a:buNone/>
              <a:defRPr sz="2133" b="1"/>
            </a:lvl4pPr>
            <a:lvl5pPr marL="3047924" lvl="4" indent="-304792" algn="l">
              <a:spcBef>
                <a:spcPts val="427"/>
              </a:spcBef>
              <a:spcAft>
                <a:spcPts val="0"/>
              </a:spcAft>
              <a:buClr>
                <a:schemeClr val="lt1"/>
              </a:buClr>
              <a:buSzPts val="1600"/>
              <a:buNone/>
              <a:defRPr sz="2133" b="1"/>
            </a:lvl5pPr>
            <a:lvl6pPr marL="3657509" lvl="5" indent="-304792" algn="l">
              <a:spcBef>
                <a:spcPts val="427"/>
              </a:spcBef>
              <a:spcAft>
                <a:spcPts val="0"/>
              </a:spcAft>
              <a:buClr>
                <a:schemeClr val="lt1"/>
              </a:buClr>
              <a:buSzPts val="1600"/>
              <a:buNone/>
              <a:defRPr sz="2133" b="1"/>
            </a:lvl6pPr>
            <a:lvl7pPr marL="4267093" lvl="6" indent="-304792" algn="l">
              <a:spcBef>
                <a:spcPts val="427"/>
              </a:spcBef>
              <a:spcAft>
                <a:spcPts val="0"/>
              </a:spcAft>
              <a:buClr>
                <a:schemeClr val="lt1"/>
              </a:buClr>
              <a:buSzPts val="1600"/>
              <a:buNone/>
              <a:defRPr sz="2133" b="1"/>
            </a:lvl7pPr>
            <a:lvl8pPr marL="4876678" lvl="7" indent="-304792" algn="l">
              <a:spcBef>
                <a:spcPts val="427"/>
              </a:spcBef>
              <a:spcAft>
                <a:spcPts val="0"/>
              </a:spcAft>
              <a:buClr>
                <a:schemeClr val="lt1"/>
              </a:buClr>
              <a:buSzPts val="1600"/>
              <a:buNone/>
              <a:defRPr sz="2133" b="1"/>
            </a:lvl8pPr>
            <a:lvl9pPr marL="5486263" lvl="8" indent="-304792" algn="l">
              <a:spcBef>
                <a:spcPts val="427"/>
              </a:spcBef>
              <a:spcAft>
                <a:spcPts val="0"/>
              </a:spcAft>
              <a:buClr>
                <a:schemeClr val="lt1"/>
              </a:buClr>
              <a:buSzPts val="1600"/>
              <a:buNone/>
              <a:defRPr sz="2133" b="1"/>
            </a:lvl9pPr>
          </a:lstStyle>
          <a:p>
            <a:endParaRPr/>
          </a:p>
        </p:txBody>
      </p:sp>
      <p:sp>
        <p:nvSpPr>
          <p:cNvPr id="1009" name="Google Shape;1009;p36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lt1"/>
              </a:buClr>
              <a:buSzPts val="2400"/>
              <a:buChar char="•"/>
              <a:defRPr sz="3200"/>
            </a:lvl1pPr>
            <a:lvl2pPr marL="1219170" lvl="1" indent="-474121" algn="l">
              <a:spcBef>
                <a:spcPts val="533"/>
              </a:spcBef>
              <a:spcAft>
                <a:spcPts val="0"/>
              </a:spcAft>
              <a:buClr>
                <a:schemeClr val="lt1"/>
              </a:buClr>
              <a:buSzPts val="2000"/>
              <a:buChar char="–"/>
              <a:defRPr sz="2667"/>
            </a:lvl2pPr>
            <a:lvl3pPr marL="1828754" lvl="2" indent="-457189" algn="l">
              <a:spcBef>
                <a:spcPts val="480"/>
              </a:spcBef>
              <a:spcAft>
                <a:spcPts val="0"/>
              </a:spcAft>
              <a:buClr>
                <a:schemeClr val="lt1"/>
              </a:buClr>
              <a:buSzPts val="1800"/>
              <a:buChar char="•"/>
              <a:defRPr sz="2400"/>
            </a:lvl3pPr>
            <a:lvl4pPr marL="2438339" lvl="3" indent="-440256" algn="l">
              <a:spcBef>
                <a:spcPts val="427"/>
              </a:spcBef>
              <a:spcAft>
                <a:spcPts val="0"/>
              </a:spcAft>
              <a:buClr>
                <a:schemeClr val="lt1"/>
              </a:buClr>
              <a:buSzPts val="1600"/>
              <a:buChar char="–"/>
              <a:defRPr sz="2133"/>
            </a:lvl4pPr>
            <a:lvl5pPr marL="3047924" lvl="4" indent="-440256" algn="l">
              <a:spcBef>
                <a:spcPts val="427"/>
              </a:spcBef>
              <a:spcAft>
                <a:spcPts val="0"/>
              </a:spcAft>
              <a:buClr>
                <a:schemeClr val="lt1"/>
              </a:buClr>
              <a:buSzPts val="1600"/>
              <a:buChar char="»"/>
              <a:defRPr sz="2133"/>
            </a:lvl5pPr>
            <a:lvl6pPr marL="3657509" lvl="5" indent="-440256" algn="l">
              <a:spcBef>
                <a:spcPts val="427"/>
              </a:spcBef>
              <a:spcAft>
                <a:spcPts val="0"/>
              </a:spcAft>
              <a:buClr>
                <a:schemeClr val="lt1"/>
              </a:buClr>
              <a:buSzPts val="1600"/>
              <a:buChar char="•"/>
              <a:defRPr sz="2133"/>
            </a:lvl6pPr>
            <a:lvl7pPr marL="4267093" lvl="6" indent="-440256" algn="l">
              <a:spcBef>
                <a:spcPts val="427"/>
              </a:spcBef>
              <a:spcAft>
                <a:spcPts val="0"/>
              </a:spcAft>
              <a:buClr>
                <a:schemeClr val="lt1"/>
              </a:buClr>
              <a:buSzPts val="1600"/>
              <a:buChar char="•"/>
              <a:defRPr sz="2133"/>
            </a:lvl7pPr>
            <a:lvl8pPr marL="4876678" lvl="7" indent="-440256" algn="l">
              <a:spcBef>
                <a:spcPts val="427"/>
              </a:spcBef>
              <a:spcAft>
                <a:spcPts val="0"/>
              </a:spcAft>
              <a:buClr>
                <a:schemeClr val="lt1"/>
              </a:buClr>
              <a:buSzPts val="1600"/>
              <a:buChar char="•"/>
              <a:defRPr sz="2133"/>
            </a:lvl8pPr>
            <a:lvl9pPr marL="5486263" lvl="8" indent="-440256" algn="l">
              <a:spcBef>
                <a:spcPts val="427"/>
              </a:spcBef>
              <a:spcAft>
                <a:spcPts val="0"/>
              </a:spcAft>
              <a:buClr>
                <a:schemeClr val="lt1"/>
              </a:buClr>
              <a:buSzPts val="1600"/>
              <a:buChar char="•"/>
              <a:defRPr sz="2133"/>
            </a:lvl9pPr>
          </a:lstStyle>
          <a:p>
            <a:endParaRPr/>
          </a:p>
        </p:txBody>
      </p:sp>
      <p:sp>
        <p:nvSpPr>
          <p:cNvPr id="1010" name="Google Shape;1010;p367"/>
          <p:cNvSpPr txBox="1">
            <a:spLocks noGrp="1"/>
          </p:cNvSpPr>
          <p:nvPr>
            <p:ph type="body" idx="3"/>
          </p:nvPr>
        </p:nvSpPr>
        <p:spPr>
          <a:xfrm>
            <a:off x="6193374" y="1535113"/>
            <a:ext cx="5389033"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lt1"/>
              </a:buClr>
              <a:buSzPts val="2400"/>
              <a:buNone/>
              <a:defRPr sz="3200" b="1"/>
            </a:lvl1pPr>
            <a:lvl2pPr marL="1219170" lvl="1" indent="-304792" algn="l">
              <a:spcBef>
                <a:spcPts val="533"/>
              </a:spcBef>
              <a:spcAft>
                <a:spcPts val="0"/>
              </a:spcAft>
              <a:buClr>
                <a:schemeClr val="lt1"/>
              </a:buClr>
              <a:buSzPts val="2000"/>
              <a:buNone/>
              <a:defRPr sz="2667" b="1"/>
            </a:lvl2pPr>
            <a:lvl3pPr marL="1828754" lvl="2" indent="-304792" algn="l">
              <a:spcBef>
                <a:spcPts val="480"/>
              </a:spcBef>
              <a:spcAft>
                <a:spcPts val="0"/>
              </a:spcAft>
              <a:buClr>
                <a:schemeClr val="lt1"/>
              </a:buClr>
              <a:buSzPts val="1800"/>
              <a:buNone/>
              <a:defRPr sz="2400" b="1"/>
            </a:lvl3pPr>
            <a:lvl4pPr marL="2438339" lvl="3" indent="-304792" algn="l">
              <a:spcBef>
                <a:spcPts val="427"/>
              </a:spcBef>
              <a:spcAft>
                <a:spcPts val="0"/>
              </a:spcAft>
              <a:buClr>
                <a:schemeClr val="lt1"/>
              </a:buClr>
              <a:buSzPts val="1600"/>
              <a:buNone/>
              <a:defRPr sz="2133" b="1"/>
            </a:lvl4pPr>
            <a:lvl5pPr marL="3047924" lvl="4" indent="-304792" algn="l">
              <a:spcBef>
                <a:spcPts val="427"/>
              </a:spcBef>
              <a:spcAft>
                <a:spcPts val="0"/>
              </a:spcAft>
              <a:buClr>
                <a:schemeClr val="lt1"/>
              </a:buClr>
              <a:buSzPts val="1600"/>
              <a:buNone/>
              <a:defRPr sz="2133" b="1"/>
            </a:lvl5pPr>
            <a:lvl6pPr marL="3657509" lvl="5" indent="-304792" algn="l">
              <a:spcBef>
                <a:spcPts val="427"/>
              </a:spcBef>
              <a:spcAft>
                <a:spcPts val="0"/>
              </a:spcAft>
              <a:buClr>
                <a:schemeClr val="lt1"/>
              </a:buClr>
              <a:buSzPts val="1600"/>
              <a:buNone/>
              <a:defRPr sz="2133" b="1"/>
            </a:lvl6pPr>
            <a:lvl7pPr marL="4267093" lvl="6" indent="-304792" algn="l">
              <a:spcBef>
                <a:spcPts val="427"/>
              </a:spcBef>
              <a:spcAft>
                <a:spcPts val="0"/>
              </a:spcAft>
              <a:buClr>
                <a:schemeClr val="lt1"/>
              </a:buClr>
              <a:buSzPts val="1600"/>
              <a:buNone/>
              <a:defRPr sz="2133" b="1"/>
            </a:lvl7pPr>
            <a:lvl8pPr marL="4876678" lvl="7" indent="-304792" algn="l">
              <a:spcBef>
                <a:spcPts val="427"/>
              </a:spcBef>
              <a:spcAft>
                <a:spcPts val="0"/>
              </a:spcAft>
              <a:buClr>
                <a:schemeClr val="lt1"/>
              </a:buClr>
              <a:buSzPts val="1600"/>
              <a:buNone/>
              <a:defRPr sz="2133" b="1"/>
            </a:lvl8pPr>
            <a:lvl9pPr marL="5486263" lvl="8" indent="-304792" algn="l">
              <a:spcBef>
                <a:spcPts val="427"/>
              </a:spcBef>
              <a:spcAft>
                <a:spcPts val="0"/>
              </a:spcAft>
              <a:buClr>
                <a:schemeClr val="lt1"/>
              </a:buClr>
              <a:buSzPts val="1600"/>
              <a:buNone/>
              <a:defRPr sz="2133" b="1"/>
            </a:lvl9pPr>
          </a:lstStyle>
          <a:p>
            <a:endParaRPr/>
          </a:p>
        </p:txBody>
      </p:sp>
      <p:sp>
        <p:nvSpPr>
          <p:cNvPr id="1011" name="Google Shape;1011;p367"/>
          <p:cNvSpPr txBox="1">
            <a:spLocks noGrp="1"/>
          </p:cNvSpPr>
          <p:nvPr>
            <p:ph type="body" idx="4"/>
          </p:nvPr>
        </p:nvSpPr>
        <p:spPr>
          <a:xfrm>
            <a:off x="6193374" y="2174875"/>
            <a:ext cx="5389033"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lt1"/>
              </a:buClr>
              <a:buSzPts val="2400"/>
              <a:buChar char="•"/>
              <a:defRPr sz="3200"/>
            </a:lvl1pPr>
            <a:lvl2pPr marL="1219170" lvl="1" indent="-474121" algn="l">
              <a:spcBef>
                <a:spcPts val="533"/>
              </a:spcBef>
              <a:spcAft>
                <a:spcPts val="0"/>
              </a:spcAft>
              <a:buClr>
                <a:schemeClr val="lt1"/>
              </a:buClr>
              <a:buSzPts val="2000"/>
              <a:buChar char="–"/>
              <a:defRPr sz="2667"/>
            </a:lvl2pPr>
            <a:lvl3pPr marL="1828754" lvl="2" indent="-457189" algn="l">
              <a:spcBef>
                <a:spcPts val="480"/>
              </a:spcBef>
              <a:spcAft>
                <a:spcPts val="0"/>
              </a:spcAft>
              <a:buClr>
                <a:schemeClr val="lt1"/>
              </a:buClr>
              <a:buSzPts val="1800"/>
              <a:buChar char="•"/>
              <a:defRPr sz="2400"/>
            </a:lvl3pPr>
            <a:lvl4pPr marL="2438339" lvl="3" indent="-440256" algn="l">
              <a:spcBef>
                <a:spcPts val="427"/>
              </a:spcBef>
              <a:spcAft>
                <a:spcPts val="0"/>
              </a:spcAft>
              <a:buClr>
                <a:schemeClr val="lt1"/>
              </a:buClr>
              <a:buSzPts val="1600"/>
              <a:buChar char="–"/>
              <a:defRPr sz="2133"/>
            </a:lvl4pPr>
            <a:lvl5pPr marL="3047924" lvl="4" indent="-440256" algn="l">
              <a:spcBef>
                <a:spcPts val="427"/>
              </a:spcBef>
              <a:spcAft>
                <a:spcPts val="0"/>
              </a:spcAft>
              <a:buClr>
                <a:schemeClr val="lt1"/>
              </a:buClr>
              <a:buSzPts val="1600"/>
              <a:buChar char="»"/>
              <a:defRPr sz="2133"/>
            </a:lvl5pPr>
            <a:lvl6pPr marL="3657509" lvl="5" indent="-440256" algn="l">
              <a:spcBef>
                <a:spcPts val="427"/>
              </a:spcBef>
              <a:spcAft>
                <a:spcPts val="0"/>
              </a:spcAft>
              <a:buClr>
                <a:schemeClr val="lt1"/>
              </a:buClr>
              <a:buSzPts val="1600"/>
              <a:buChar char="•"/>
              <a:defRPr sz="2133"/>
            </a:lvl6pPr>
            <a:lvl7pPr marL="4267093" lvl="6" indent="-440256" algn="l">
              <a:spcBef>
                <a:spcPts val="427"/>
              </a:spcBef>
              <a:spcAft>
                <a:spcPts val="0"/>
              </a:spcAft>
              <a:buClr>
                <a:schemeClr val="lt1"/>
              </a:buClr>
              <a:buSzPts val="1600"/>
              <a:buChar char="•"/>
              <a:defRPr sz="2133"/>
            </a:lvl7pPr>
            <a:lvl8pPr marL="4876678" lvl="7" indent="-440256" algn="l">
              <a:spcBef>
                <a:spcPts val="427"/>
              </a:spcBef>
              <a:spcAft>
                <a:spcPts val="0"/>
              </a:spcAft>
              <a:buClr>
                <a:schemeClr val="lt1"/>
              </a:buClr>
              <a:buSzPts val="1600"/>
              <a:buChar char="•"/>
              <a:defRPr sz="2133"/>
            </a:lvl8pPr>
            <a:lvl9pPr marL="5486263" lvl="8" indent="-440256" algn="l">
              <a:spcBef>
                <a:spcPts val="427"/>
              </a:spcBef>
              <a:spcAft>
                <a:spcPts val="0"/>
              </a:spcAft>
              <a:buClr>
                <a:schemeClr val="lt1"/>
              </a:buClr>
              <a:buSzPts val="1600"/>
              <a:buChar char="•"/>
              <a:defRPr sz="2133"/>
            </a:lvl9pPr>
          </a:lstStyle>
          <a:p>
            <a:endParaRPr/>
          </a:p>
        </p:txBody>
      </p:sp>
      <p:sp>
        <p:nvSpPr>
          <p:cNvPr id="1012" name="Google Shape;1012;p367"/>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3" name="Google Shape;1013;p367"/>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367"/>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765561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omente título" type="titleOnly">
  <p:cSld name="Somente título">
    <p:spTree>
      <p:nvGrpSpPr>
        <p:cNvPr id="1" name="Shape 1015"/>
        <p:cNvGrpSpPr/>
        <p:nvPr/>
      </p:nvGrpSpPr>
      <p:grpSpPr>
        <a:xfrm>
          <a:off x="0" y="0"/>
          <a:ext cx="0" cy="0"/>
          <a:chOff x="0" y="0"/>
          <a:chExt cx="0" cy="0"/>
        </a:xfrm>
      </p:grpSpPr>
      <p:sp>
        <p:nvSpPr>
          <p:cNvPr id="1016" name="Google Shape;1016;p368"/>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17" name="Google Shape;1017;p368"/>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8" name="Google Shape;1018;p368"/>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9" name="Google Shape;1019;p368"/>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339056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818FBB-0A8E-ABDF-013F-276481AAB87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24BA6E7-0BC8-3FD0-0FEF-111A08E976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A2BD27CD-EE8C-FF47-A91F-52F14688DAEB}"/>
              </a:ext>
            </a:extLst>
          </p:cNvPr>
          <p:cNvSpPr>
            <a:spLocks noGrp="1"/>
          </p:cNvSpPr>
          <p:nvPr>
            <p:ph type="dt" sz="half" idx="10"/>
          </p:nvPr>
        </p:nvSpPr>
        <p:spPr/>
        <p:txBody>
          <a:bodyPr/>
          <a:lstStyle/>
          <a:p>
            <a:fld id="{E1E7D507-9409-46E9-8FAF-E4A044325A9B}" type="datetimeFigureOut">
              <a:rPr lang="pt-BR" smtClean="0"/>
              <a:t>03/10/2024</a:t>
            </a:fld>
            <a:endParaRPr lang="pt-BR"/>
          </a:p>
        </p:txBody>
      </p:sp>
      <p:sp>
        <p:nvSpPr>
          <p:cNvPr id="5" name="Espaço Reservado para Rodapé 4">
            <a:extLst>
              <a:ext uri="{FF2B5EF4-FFF2-40B4-BE49-F238E27FC236}">
                <a16:creationId xmlns:a16="http://schemas.microsoft.com/office/drawing/2014/main" id="{17CA3E15-BCB9-A78B-7F88-ACC2F5534EC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BC58F82-92BA-2E3E-CD83-51D1B74CDB1A}"/>
              </a:ext>
            </a:extLst>
          </p:cNvPr>
          <p:cNvSpPr>
            <a:spLocks noGrp="1"/>
          </p:cNvSpPr>
          <p:nvPr>
            <p:ph type="sldNum" sz="quarter" idx="12"/>
          </p:nvPr>
        </p:nvSpPr>
        <p:spPr/>
        <p:txBody>
          <a:bodyPr/>
          <a:lstStyle/>
          <a:p>
            <a:fld id="{390F54D5-A88A-4400-BDD1-49CE7EC811BD}" type="slidenum">
              <a:rPr lang="pt-BR" smtClean="0"/>
              <a:t>‹nº›</a:t>
            </a:fld>
            <a:endParaRPr lang="pt-BR"/>
          </a:p>
        </p:txBody>
      </p:sp>
    </p:spTree>
    <p:extLst>
      <p:ext uri="{BB962C8B-B14F-4D97-AF65-F5344CB8AC3E}">
        <p14:creationId xmlns:p14="http://schemas.microsoft.com/office/powerpoint/2010/main" val="3232793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údo com Legenda" type="objTx">
  <p:cSld name="Conteúdo com Legenda">
    <p:spTree>
      <p:nvGrpSpPr>
        <p:cNvPr id="1" name="Shape 1020"/>
        <p:cNvGrpSpPr/>
        <p:nvPr/>
      </p:nvGrpSpPr>
      <p:grpSpPr>
        <a:xfrm>
          <a:off x="0" y="0"/>
          <a:ext cx="0" cy="0"/>
          <a:chOff x="0" y="0"/>
          <a:chExt cx="0" cy="0"/>
        </a:xfrm>
      </p:grpSpPr>
      <p:sp>
        <p:nvSpPr>
          <p:cNvPr id="1021" name="Google Shape;1021;p369"/>
          <p:cNvSpPr txBox="1">
            <a:spLocks noGrp="1"/>
          </p:cNvSpPr>
          <p:nvPr>
            <p:ph type="title"/>
          </p:nvPr>
        </p:nvSpPr>
        <p:spPr>
          <a:xfrm>
            <a:off x="609607"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2" name="Google Shape;1022;p369"/>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Autofit/>
          </a:bodyPr>
          <a:lstStyle>
            <a:lvl1pPr marL="609585" lvl="0" indent="-575719" algn="l">
              <a:spcBef>
                <a:spcPts val="853"/>
              </a:spcBef>
              <a:spcAft>
                <a:spcPts val="0"/>
              </a:spcAft>
              <a:buClr>
                <a:schemeClr val="lt1"/>
              </a:buClr>
              <a:buSzPts val="3200"/>
              <a:buChar char="•"/>
              <a:defRPr sz="4267"/>
            </a:lvl1pPr>
            <a:lvl2pPr marL="1219170" lvl="1" indent="-541853" algn="l">
              <a:spcBef>
                <a:spcPts val="747"/>
              </a:spcBef>
              <a:spcAft>
                <a:spcPts val="0"/>
              </a:spcAft>
              <a:buClr>
                <a:schemeClr val="lt1"/>
              </a:buClr>
              <a:buSzPts val="2800"/>
              <a:buChar char="–"/>
              <a:defRPr sz="3733"/>
            </a:lvl2pPr>
            <a:lvl3pPr marL="1828754" lvl="2" indent="-507987" algn="l">
              <a:spcBef>
                <a:spcPts val="640"/>
              </a:spcBef>
              <a:spcAft>
                <a:spcPts val="0"/>
              </a:spcAft>
              <a:buClr>
                <a:schemeClr val="lt1"/>
              </a:buClr>
              <a:buSzPts val="2400"/>
              <a:buChar char="•"/>
              <a:defRPr sz="3200"/>
            </a:lvl3pPr>
            <a:lvl4pPr marL="2438339" lvl="3" indent="-474121" algn="l">
              <a:spcBef>
                <a:spcPts val="533"/>
              </a:spcBef>
              <a:spcAft>
                <a:spcPts val="0"/>
              </a:spcAft>
              <a:buClr>
                <a:schemeClr val="lt1"/>
              </a:buClr>
              <a:buSzPts val="2000"/>
              <a:buChar char="–"/>
              <a:defRPr sz="2667"/>
            </a:lvl4pPr>
            <a:lvl5pPr marL="3047924" lvl="4" indent="-474121" algn="l">
              <a:spcBef>
                <a:spcPts val="533"/>
              </a:spcBef>
              <a:spcAft>
                <a:spcPts val="0"/>
              </a:spcAft>
              <a:buClr>
                <a:schemeClr val="lt1"/>
              </a:buClr>
              <a:buSzPts val="2000"/>
              <a:buChar char="»"/>
              <a:defRPr sz="2667"/>
            </a:lvl5pPr>
            <a:lvl6pPr marL="3657509" lvl="5" indent="-474121" algn="l">
              <a:spcBef>
                <a:spcPts val="533"/>
              </a:spcBef>
              <a:spcAft>
                <a:spcPts val="0"/>
              </a:spcAft>
              <a:buClr>
                <a:schemeClr val="lt1"/>
              </a:buClr>
              <a:buSzPts val="2000"/>
              <a:buChar char="•"/>
              <a:defRPr sz="2667"/>
            </a:lvl6pPr>
            <a:lvl7pPr marL="4267093" lvl="6" indent="-474121" algn="l">
              <a:spcBef>
                <a:spcPts val="533"/>
              </a:spcBef>
              <a:spcAft>
                <a:spcPts val="0"/>
              </a:spcAft>
              <a:buClr>
                <a:schemeClr val="lt1"/>
              </a:buClr>
              <a:buSzPts val="2000"/>
              <a:buChar char="•"/>
              <a:defRPr sz="2667"/>
            </a:lvl7pPr>
            <a:lvl8pPr marL="4876678" lvl="7" indent="-474121" algn="l">
              <a:spcBef>
                <a:spcPts val="533"/>
              </a:spcBef>
              <a:spcAft>
                <a:spcPts val="0"/>
              </a:spcAft>
              <a:buClr>
                <a:schemeClr val="lt1"/>
              </a:buClr>
              <a:buSzPts val="2000"/>
              <a:buChar char="•"/>
              <a:defRPr sz="2667"/>
            </a:lvl8pPr>
            <a:lvl9pPr marL="5486263" lvl="8" indent="-474121" algn="l">
              <a:spcBef>
                <a:spcPts val="533"/>
              </a:spcBef>
              <a:spcAft>
                <a:spcPts val="0"/>
              </a:spcAft>
              <a:buClr>
                <a:schemeClr val="lt1"/>
              </a:buClr>
              <a:buSzPts val="2000"/>
              <a:buChar char="•"/>
              <a:defRPr sz="2667"/>
            </a:lvl9pPr>
          </a:lstStyle>
          <a:p>
            <a:endParaRPr/>
          </a:p>
        </p:txBody>
      </p:sp>
      <p:sp>
        <p:nvSpPr>
          <p:cNvPr id="1023" name="Google Shape;1023;p369"/>
          <p:cNvSpPr txBox="1">
            <a:spLocks noGrp="1"/>
          </p:cNvSpPr>
          <p:nvPr>
            <p:ph type="body" idx="2"/>
          </p:nvPr>
        </p:nvSpPr>
        <p:spPr>
          <a:xfrm>
            <a:off x="609607" y="1435104"/>
            <a:ext cx="4011084" cy="46910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lt1"/>
              </a:buClr>
              <a:buSzPts val="1400"/>
              <a:buNone/>
              <a:defRPr sz="1867"/>
            </a:lvl1pPr>
            <a:lvl2pPr marL="1219170" lvl="1" indent="-304792" algn="l">
              <a:spcBef>
                <a:spcPts val="320"/>
              </a:spcBef>
              <a:spcAft>
                <a:spcPts val="0"/>
              </a:spcAft>
              <a:buClr>
                <a:schemeClr val="lt1"/>
              </a:buClr>
              <a:buSzPts val="1200"/>
              <a:buNone/>
              <a:defRPr sz="1600"/>
            </a:lvl2pPr>
            <a:lvl3pPr marL="1828754" lvl="2" indent="-304792" algn="l">
              <a:spcBef>
                <a:spcPts val="267"/>
              </a:spcBef>
              <a:spcAft>
                <a:spcPts val="0"/>
              </a:spcAft>
              <a:buClr>
                <a:schemeClr val="lt1"/>
              </a:buClr>
              <a:buSzPts val="1000"/>
              <a:buNone/>
              <a:defRPr sz="1333"/>
            </a:lvl3pPr>
            <a:lvl4pPr marL="2438339" lvl="3" indent="-304792" algn="l">
              <a:spcBef>
                <a:spcPts val="240"/>
              </a:spcBef>
              <a:spcAft>
                <a:spcPts val="0"/>
              </a:spcAft>
              <a:buClr>
                <a:schemeClr val="lt1"/>
              </a:buClr>
              <a:buSzPts val="900"/>
              <a:buNone/>
              <a:defRPr sz="1200"/>
            </a:lvl4pPr>
            <a:lvl5pPr marL="3047924" lvl="4" indent="-304792" algn="l">
              <a:spcBef>
                <a:spcPts val="240"/>
              </a:spcBef>
              <a:spcAft>
                <a:spcPts val="0"/>
              </a:spcAft>
              <a:buClr>
                <a:schemeClr val="lt1"/>
              </a:buClr>
              <a:buSzPts val="900"/>
              <a:buNone/>
              <a:defRPr sz="1200"/>
            </a:lvl5pPr>
            <a:lvl6pPr marL="3657509" lvl="5" indent="-304792" algn="l">
              <a:spcBef>
                <a:spcPts val="240"/>
              </a:spcBef>
              <a:spcAft>
                <a:spcPts val="0"/>
              </a:spcAft>
              <a:buClr>
                <a:schemeClr val="lt1"/>
              </a:buClr>
              <a:buSzPts val="900"/>
              <a:buNone/>
              <a:defRPr sz="1200"/>
            </a:lvl6pPr>
            <a:lvl7pPr marL="4267093" lvl="6" indent="-304792" algn="l">
              <a:spcBef>
                <a:spcPts val="240"/>
              </a:spcBef>
              <a:spcAft>
                <a:spcPts val="0"/>
              </a:spcAft>
              <a:buClr>
                <a:schemeClr val="lt1"/>
              </a:buClr>
              <a:buSzPts val="900"/>
              <a:buNone/>
              <a:defRPr sz="1200"/>
            </a:lvl7pPr>
            <a:lvl8pPr marL="4876678" lvl="7" indent="-304792" algn="l">
              <a:spcBef>
                <a:spcPts val="240"/>
              </a:spcBef>
              <a:spcAft>
                <a:spcPts val="0"/>
              </a:spcAft>
              <a:buClr>
                <a:schemeClr val="lt1"/>
              </a:buClr>
              <a:buSzPts val="900"/>
              <a:buNone/>
              <a:defRPr sz="1200"/>
            </a:lvl8pPr>
            <a:lvl9pPr marL="5486263" lvl="8" indent="-304792" algn="l">
              <a:spcBef>
                <a:spcPts val="240"/>
              </a:spcBef>
              <a:spcAft>
                <a:spcPts val="0"/>
              </a:spcAft>
              <a:buClr>
                <a:schemeClr val="lt1"/>
              </a:buClr>
              <a:buSzPts val="900"/>
              <a:buNone/>
              <a:defRPr sz="1200"/>
            </a:lvl9pPr>
          </a:lstStyle>
          <a:p>
            <a:endParaRPr/>
          </a:p>
        </p:txBody>
      </p:sp>
      <p:sp>
        <p:nvSpPr>
          <p:cNvPr id="1024" name="Google Shape;1024;p369"/>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5" name="Google Shape;1025;p369"/>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6" name="Google Shape;1026;p369"/>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487508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m com Legenda" type="picTx">
  <p:cSld name="Imagem com Legenda">
    <p:spTree>
      <p:nvGrpSpPr>
        <p:cNvPr id="1" name="Shape 1027"/>
        <p:cNvGrpSpPr/>
        <p:nvPr/>
      </p:nvGrpSpPr>
      <p:grpSpPr>
        <a:xfrm>
          <a:off x="0" y="0"/>
          <a:ext cx="0" cy="0"/>
          <a:chOff x="0" y="0"/>
          <a:chExt cx="0" cy="0"/>
        </a:xfrm>
      </p:grpSpPr>
      <p:sp>
        <p:nvSpPr>
          <p:cNvPr id="1028" name="Google Shape;1028;p370"/>
          <p:cNvSpPr txBox="1">
            <a:spLocks noGrp="1"/>
          </p:cNvSpPr>
          <p:nvPr>
            <p:ph type="title"/>
          </p:nvPr>
        </p:nvSpPr>
        <p:spPr>
          <a:xfrm>
            <a:off x="2389717" y="4800601"/>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9" name="Google Shape;1029;p370"/>
          <p:cNvSpPr>
            <a:spLocks noGrp="1"/>
          </p:cNvSpPr>
          <p:nvPr>
            <p:ph type="pic" idx="2"/>
          </p:nvPr>
        </p:nvSpPr>
        <p:spPr>
          <a:xfrm>
            <a:off x="2389717" y="612775"/>
            <a:ext cx="7315200" cy="4114800"/>
          </a:xfrm>
          <a:prstGeom prst="rect">
            <a:avLst/>
          </a:prstGeom>
          <a:noFill/>
          <a:ln>
            <a:noFill/>
          </a:ln>
        </p:spPr>
      </p:sp>
      <p:sp>
        <p:nvSpPr>
          <p:cNvPr id="1030" name="Google Shape;1030;p370"/>
          <p:cNvSpPr txBox="1">
            <a:spLocks noGrp="1"/>
          </p:cNvSpPr>
          <p:nvPr>
            <p:ph type="body" idx="1"/>
          </p:nvPr>
        </p:nvSpPr>
        <p:spPr>
          <a:xfrm>
            <a:off x="2389717" y="5367341"/>
            <a:ext cx="7315200" cy="8048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lt1"/>
              </a:buClr>
              <a:buSzPts val="1400"/>
              <a:buNone/>
              <a:defRPr sz="1867"/>
            </a:lvl1pPr>
            <a:lvl2pPr marL="1219170" lvl="1" indent="-304792" algn="l">
              <a:spcBef>
                <a:spcPts val="320"/>
              </a:spcBef>
              <a:spcAft>
                <a:spcPts val="0"/>
              </a:spcAft>
              <a:buClr>
                <a:schemeClr val="lt1"/>
              </a:buClr>
              <a:buSzPts val="1200"/>
              <a:buNone/>
              <a:defRPr sz="1600"/>
            </a:lvl2pPr>
            <a:lvl3pPr marL="1828754" lvl="2" indent="-304792" algn="l">
              <a:spcBef>
                <a:spcPts val="267"/>
              </a:spcBef>
              <a:spcAft>
                <a:spcPts val="0"/>
              </a:spcAft>
              <a:buClr>
                <a:schemeClr val="lt1"/>
              </a:buClr>
              <a:buSzPts val="1000"/>
              <a:buNone/>
              <a:defRPr sz="1333"/>
            </a:lvl3pPr>
            <a:lvl4pPr marL="2438339" lvl="3" indent="-304792" algn="l">
              <a:spcBef>
                <a:spcPts val="240"/>
              </a:spcBef>
              <a:spcAft>
                <a:spcPts val="0"/>
              </a:spcAft>
              <a:buClr>
                <a:schemeClr val="lt1"/>
              </a:buClr>
              <a:buSzPts val="900"/>
              <a:buNone/>
              <a:defRPr sz="1200"/>
            </a:lvl4pPr>
            <a:lvl5pPr marL="3047924" lvl="4" indent="-304792" algn="l">
              <a:spcBef>
                <a:spcPts val="240"/>
              </a:spcBef>
              <a:spcAft>
                <a:spcPts val="0"/>
              </a:spcAft>
              <a:buClr>
                <a:schemeClr val="lt1"/>
              </a:buClr>
              <a:buSzPts val="900"/>
              <a:buNone/>
              <a:defRPr sz="1200"/>
            </a:lvl5pPr>
            <a:lvl6pPr marL="3657509" lvl="5" indent="-304792" algn="l">
              <a:spcBef>
                <a:spcPts val="240"/>
              </a:spcBef>
              <a:spcAft>
                <a:spcPts val="0"/>
              </a:spcAft>
              <a:buClr>
                <a:schemeClr val="lt1"/>
              </a:buClr>
              <a:buSzPts val="900"/>
              <a:buNone/>
              <a:defRPr sz="1200"/>
            </a:lvl6pPr>
            <a:lvl7pPr marL="4267093" lvl="6" indent="-304792" algn="l">
              <a:spcBef>
                <a:spcPts val="240"/>
              </a:spcBef>
              <a:spcAft>
                <a:spcPts val="0"/>
              </a:spcAft>
              <a:buClr>
                <a:schemeClr val="lt1"/>
              </a:buClr>
              <a:buSzPts val="900"/>
              <a:buNone/>
              <a:defRPr sz="1200"/>
            </a:lvl7pPr>
            <a:lvl8pPr marL="4876678" lvl="7" indent="-304792" algn="l">
              <a:spcBef>
                <a:spcPts val="240"/>
              </a:spcBef>
              <a:spcAft>
                <a:spcPts val="0"/>
              </a:spcAft>
              <a:buClr>
                <a:schemeClr val="lt1"/>
              </a:buClr>
              <a:buSzPts val="900"/>
              <a:buNone/>
              <a:defRPr sz="1200"/>
            </a:lvl8pPr>
            <a:lvl9pPr marL="5486263" lvl="8" indent="-304792" algn="l">
              <a:spcBef>
                <a:spcPts val="240"/>
              </a:spcBef>
              <a:spcAft>
                <a:spcPts val="0"/>
              </a:spcAft>
              <a:buClr>
                <a:schemeClr val="lt1"/>
              </a:buClr>
              <a:buSzPts val="900"/>
              <a:buNone/>
              <a:defRPr sz="1200"/>
            </a:lvl9pPr>
          </a:lstStyle>
          <a:p>
            <a:endParaRPr/>
          </a:p>
        </p:txBody>
      </p:sp>
      <p:sp>
        <p:nvSpPr>
          <p:cNvPr id="1031" name="Google Shape;1031;p370"/>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2" name="Google Shape;1032;p370"/>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3" name="Google Shape;1033;p370"/>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564387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e texto vertical" type="vertTx">
  <p:cSld name="Título e texto vertical">
    <p:spTree>
      <p:nvGrpSpPr>
        <p:cNvPr id="1" name="Shape 1034"/>
        <p:cNvGrpSpPr/>
        <p:nvPr/>
      </p:nvGrpSpPr>
      <p:grpSpPr>
        <a:xfrm>
          <a:off x="0" y="0"/>
          <a:ext cx="0" cy="0"/>
          <a:chOff x="0" y="0"/>
          <a:chExt cx="0" cy="0"/>
        </a:xfrm>
      </p:grpSpPr>
      <p:sp>
        <p:nvSpPr>
          <p:cNvPr id="1035" name="Google Shape;1035;p371"/>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6" name="Google Shape;1036;p371"/>
          <p:cNvSpPr txBox="1">
            <a:spLocks noGrp="1"/>
          </p:cNvSpPr>
          <p:nvPr>
            <p:ph type="body" idx="1"/>
          </p:nvPr>
        </p:nvSpPr>
        <p:spPr>
          <a:xfrm rot="5400000">
            <a:off x="3833285" y="-1623483"/>
            <a:ext cx="4525433" cy="109728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lt1"/>
              </a:buClr>
              <a:buSzPts val="1800"/>
              <a:buChar char="•"/>
              <a:defRPr/>
            </a:lvl1pPr>
            <a:lvl2pPr marL="1219170" lvl="1" indent="-457189" algn="l">
              <a:spcBef>
                <a:spcPts val="480"/>
              </a:spcBef>
              <a:spcAft>
                <a:spcPts val="0"/>
              </a:spcAft>
              <a:buClr>
                <a:schemeClr val="lt1"/>
              </a:buClr>
              <a:buSzPts val="1800"/>
              <a:buChar char="–"/>
              <a:defRPr/>
            </a:lvl2pPr>
            <a:lvl3pPr marL="1828754" lvl="2" indent="-457189" algn="l">
              <a:spcBef>
                <a:spcPts val="480"/>
              </a:spcBef>
              <a:spcAft>
                <a:spcPts val="0"/>
              </a:spcAft>
              <a:buClr>
                <a:schemeClr val="lt1"/>
              </a:buClr>
              <a:buSzPts val="1800"/>
              <a:buChar char="•"/>
              <a:defRPr/>
            </a:lvl3pPr>
            <a:lvl4pPr marL="2438339" lvl="3" indent="-457189" algn="l">
              <a:spcBef>
                <a:spcPts val="480"/>
              </a:spcBef>
              <a:spcAft>
                <a:spcPts val="0"/>
              </a:spcAft>
              <a:buClr>
                <a:schemeClr val="lt1"/>
              </a:buClr>
              <a:buSzPts val="1800"/>
              <a:buChar char="–"/>
              <a:defRPr/>
            </a:lvl4pPr>
            <a:lvl5pPr marL="3047924" lvl="4" indent="-457189" algn="l">
              <a:spcBef>
                <a:spcPts val="480"/>
              </a:spcBef>
              <a:spcAft>
                <a:spcPts val="0"/>
              </a:spcAft>
              <a:buClr>
                <a:schemeClr val="lt1"/>
              </a:buClr>
              <a:buSzPts val="1800"/>
              <a:buChar char="»"/>
              <a:defRPr/>
            </a:lvl5pPr>
            <a:lvl6pPr marL="3657509" lvl="5" indent="-457189" algn="l">
              <a:spcBef>
                <a:spcPts val="480"/>
              </a:spcBef>
              <a:spcAft>
                <a:spcPts val="0"/>
              </a:spcAft>
              <a:buClr>
                <a:schemeClr val="lt1"/>
              </a:buClr>
              <a:buSzPts val="1800"/>
              <a:buChar char="•"/>
              <a:defRPr/>
            </a:lvl6pPr>
            <a:lvl7pPr marL="4267093" lvl="6" indent="-457189" algn="l">
              <a:spcBef>
                <a:spcPts val="480"/>
              </a:spcBef>
              <a:spcAft>
                <a:spcPts val="0"/>
              </a:spcAft>
              <a:buClr>
                <a:schemeClr val="lt1"/>
              </a:buClr>
              <a:buSzPts val="1800"/>
              <a:buChar char="•"/>
              <a:defRPr/>
            </a:lvl7pPr>
            <a:lvl8pPr marL="4876678" lvl="7" indent="-457189" algn="l">
              <a:spcBef>
                <a:spcPts val="480"/>
              </a:spcBef>
              <a:spcAft>
                <a:spcPts val="0"/>
              </a:spcAft>
              <a:buClr>
                <a:schemeClr val="lt1"/>
              </a:buClr>
              <a:buSzPts val="1800"/>
              <a:buChar char="•"/>
              <a:defRPr/>
            </a:lvl8pPr>
            <a:lvl9pPr marL="5486263" lvl="8" indent="-457189" algn="l">
              <a:spcBef>
                <a:spcPts val="480"/>
              </a:spcBef>
              <a:spcAft>
                <a:spcPts val="0"/>
              </a:spcAft>
              <a:buClr>
                <a:schemeClr val="lt1"/>
              </a:buClr>
              <a:buSzPts val="1800"/>
              <a:buChar char="•"/>
              <a:defRPr/>
            </a:lvl9pPr>
          </a:lstStyle>
          <a:p>
            <a:endParaRPr/>
          </a:p>
        </p:txBody>
      </p:sp>
      <p:sp>
        <p:nvSpPr>
          <p:cNvPr id="1037" name="Google Shape;1037;p371"/>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8" name="Google Shape;1038;p371"/>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9" name="Google Shape;1039;p371"/>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756171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Título e texto verticais">
    <p:spTree>
      <p:nvGrpSpPr>
        <p:cNvPr id="1" name="Shape 1040"/>
        <p:cNvGrpSpPr/>
        <p:nvPr/>
      </p:nvGrpSpPr>
      <p:grpSpPr>
        <a:xfrm>
          <a:off x="0" y="0"/>
          <a:ext cx="0" cy="0"/>
          <a:chOff x="0" y="0"/>
          <a:chExt cx="0" cy="0"/>
        </a:xfrm>
      </p:grpSpPr>
      <p:sp>
        <p:nvSpPr>
          <p:cNvPr id="1041" name="Google Shape;1041;p372"/>
          <p:cNvSpPr txBox="1">
            <a:spLocks noGrp="1"/>
          </p:cNvSpPr>
          <p:nvPr>
            <p:ph type="title"/>
          </p:nvPr>
        </p:nvSpPr>
        <p:spPr>
          <a:xfrm rot="5400000">
            <a:off x="7285038" y="1828803"/>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42" name="Google Shape;1042;p372"/>
          <p:cNvSpPr txBox="1">
            <a:spLocks noGrp="1"/>
          </p:cNvSpPr>
          <p:nvPr>
            <p:ph type="body" idx="1"/>
          </p:nvPr>
        </p:nvSpPr>
        <p:spPr>
          <a:xfrm rot="5400000">
            <a:off x="1697038" y="-812797"/>
            <a:ext cx="5851525" cy="80264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lt1"/>
              </a:buClr>
              <a:buSzPts val="1800"/>
              <a:buChar char="•"/>
              <a:defRPr/>
            </a:lvl1pPr>
            <a:lvl2pPr marL="1219170" lvl="1" indent="-457189" algn="l">
              <a:spcBef>
                <a:spcPts val="480"/>
              </a:spcBef>
              <a:spcAft>
                <a:spcPts val="0"/>
              </a:spcAft>
              <a:buClr>
                <a:schemeClr val="lt1"/>
              </a:buClr>
              <a:buSzPts val="1800"/>
              <a:buChar char="–"/>
              <a:defRPr/>
            </a:lvl2pPr>
            <a:lvl3pPr marL="1828754" lvl="2" indent="-457189" algn="l">
              <a:spcBef>
                <a:spcPts val="480"/>
              </a:spcBef>
              <a:spcAft>
                <a:spcPts val="0"/>
              </a:spcAft>
              <a:buClr>
                <a:schemeClr val="lt1"/>
              </a:buClr>
              <a:buSzPts val="1800"/>
              <a:buChar char="•"/>
              <a:defRPr/>
            </a:lvl3pPr>
            <a:lvl4pPr marL="2438339" lvl="3" indent="-457189" algn="l">
              <a:spcBef>
                <a:spcPts val="480"/>
              </a:spcBef>
              <a:spcAft>
                <a:spcPts val="0"/>
              </a:spcAft>
              <a:buClr>
                <a:schemeClr val="lt1"/>
              </a:buClr>
              <a:buSzPts val="1800"/>
              <a:buChar char="–"/>
              <a:defRPr/>
            </a:lvl4pPr>
            <a:lvl5pPr marL="3047924" lvl="4" indent="-457189" algn="l">
              <a:spcBef>
                <a:spcPts val="480"/>
              </a:spcBef>
              <a:spcAft>
                <a:spcPts val="0"/>
              </a:spcAft>
              <a:buClr>
                <a:schemeClr val="lt1"/>
              </a:buClr>
              <a:buSzPts val="1800"/>
              <a:buChar char="»"/>
              <a:defRPr/>
            </a:lvl5pPr>
            <a:lvl6pPr marL="3657509" lvl="5" indent="-457189" algn="l">
              <a:spcBef>
                <a:spcPts val="480"/>
              </a:spcBef>
              <a:spcAft>
                <a:spcPts val="0"/>
              </a:spcAft>
              <a:buClr>
                <a:schemeClr val="lt1"/>
              </a:buClr>
              <a:buSzPts val="1800"/>
              <a:buChar char="•"/>
              <a:defRPr/>
            </a:lvl6pPr>
            <a:lvl7pPr marL="4267093" lvl="6" indent="-457189" algn="l">
              <a:spcBef>
                <a:spcPts val="480"/>
              </a:spcBef>
              <a:spcAft>
                <a:spcPts val="0"/>
              </a:spcAft>
              <a:buClr>
                <a:schemeClr val="lt1"/>
              </a:buClr>
              <a:buSzPts val="1800"/>
              <a:buChar char="•"/>
              <a:defRPr/>
            </a:lvl7pPr>
            <a:lvl8pPr marL="4876678" lvl="7" indent="-457189" algn="l">
              <a:spcBef>
                <a:spcPts val="480"/>
              </a:spcBef>
              <a:spcAft>
                <a:spcPts val="0"/>
              </a:spcAft>
              <a:buClr>
                <a:schemeClr val="lt1"/>
              </a:buClr>
              <a:buSzPts val="1800"/>
              <a:buChar char="•"/>
              <a:defRPr/>
            </a:lvl8pPr>
            <a:lvl9pPr marL="5486263" lvl="8" indent="-457189" algn="l">
              <a:spcBef>
                <a:spcPts val="480"/>
              </a:spcBef>
              <a:spcAft>
                <a:spcPts val="0"/>
              </a:spcAft>
              <a:buClr>
                <a:schemeClr val="lt1"/>
              </a:buClr>
              <a:buSzPts val="1800"/>
              <a:buChar char="•"/>
              <a:defRPr/>
            </a:lvl9pPr>
          </a:lstStyle>
          <a:p>
            <a:endParaRPr/>
          </a:p>
        </p:txBody>
      </p:sp>
      <p:sp>
        <p:nvSpPr>
          <p:cNvPr id="1043" name="Google Shape;1043;p372"/>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4" name="Google Shape;1044;p372"/>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5" name="Google Shape;1045;p372"/>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748770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ide de título" type="title">
  <p:cSld name="Slide de título">
    <p:spTree>
      <p:nvGrpSpPr>
        <p:cNvPr id="1" name="Shape 90"/>
        <p:cNvGrpSpPr/>
        <p:nvPr/>
      </p:nvGrpSpPr>
      <p:grpSpPr>
        <a:xfrm>
          <a:off x="0" y="0"/>
          <a:ext cx="0" cy="0"/>
          <a:chOff x="0" y="0"/>
          <a:chExt cx="0" cy="0"/>
        </a:xfrm>
      </p:grpSpPr>
      <p:sp>
        <p:nvSpPr>
          <p:cNvPr id="91" name="Google Shape;91;p195"/>
          <p:cNvSpPr txBox="1">
            <a:spLocks noGrp="1"/>
          </p:cNvSpPr>
          <p:nvPr>
            <p:ph type="ctrTitle"/>
          </p:nvPr>
        </p:nvSpPr>
        <p:spPr>
          <a:xfrm>
            <a:off x="914400" y="2130429"/>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19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chemeClr val="lt1"/>
              </a:buClr>
              <a:buSzPts val="3200"/>
              <a:buNone/>
              <a:defRPr>
                <a:solidFill>
                  <a:schemeClr val="lt1"/>
                </a:solidFill>
              </a:defRPr>
            </a:lvl1pPr>
            <a:lvl2pPr lvl="1" algn="ctr">
              <a:spcBef>
                <a:spcPts val="747"/>
              </a:spcBef>
              <a:spcAft>
                <a:spcPts val="0"/>
              </a:spcAft>
              <a:buClr>
                <a:schemeClr val="lt1"/>
              </a:buClr>
              <a:buSzPts val="2800"/>
              <a:buNone/>
              <a:defRPr>
                <a:solidFill>
                  <a:schemeClr val="lt1"/>
                </a:solidFill>
              </a:defRPr>
            </a:lvl2pPr>
            <a:lvl3pPr lvl="2" algn="ctr">
              <a:spcBef>
                <a:spcPts val="640"/>
              </a:spcBef>
              <a:spcAft>
                <a:spcPts val="0"/>
              </a:spcAft>
              <a:buClr>
                <a:schemeClr val="lt1"/>
              </a:buClr>
              <a:buSzPts val="2400"/>
              <a:buNone/>
              <a:defRPr>
                <a:solidFill>
                  <a:schemeClr val="lt1"/>
                </a:solidFill>
              </a:defRPr>
            </a:lvl3pPr>
            <a:lvl4pPr lvl="3" algn="ctr">
              <a:spcBef>
                <a:spcPts val="533"/>
              </a:spcBef>
              <a:spcAft>
                <a:spcPts val="0"/>
              </a:spcAft>
              <a:buClr>
                <a:schemeClr val="lt1"/>
              </a:buClr>
              <a:buSzPts val="2000"/>
              <a:buNone/>
              <a:defRPr>
                <a:solidFill>
                  <a:schemeClr val="lt1"/>
                </a:solidFill>
              </a:defRPr>
            </a:lvl4pPr>
            <a:lvl5pPr lvl="4" algn="ctr">
              <a:spcBef>
                <a:spcPts val="533"/>
              </a:spcBef>
              <a:spcAft>
                <a:spcPts val="0"/>
              </a:spcAft>
              <a:buClr>
                <a:schemeClr val="lt1"/>
              </a:buClr>
              <a:buSzPts val="2000"/>
              <a:buNone/>
              <a:defRPr>
                <a:solidFill>
                  <a:schemeClr val="lt1"/>
                </a:solidFill>
              </a:defRPr>
            </a:lvl5pPr>
            <a:lvl6pPr lvl="5" algn="ctr">
              <a:spcBef>
                <a:spcPts val="533"/>
              </a:spcBef>
              <a:spcAft>
                <a:spcPts val="0"/>
              </a:spcAft>
              <a:buClr>
                <a:schemeClr val="lt1"/>
              </a:buClr>
              <a:buSzPts val="2000"/>
              <a:buNone/>
              <a:defRPr>
                <a:solidFill>
                  <a:schemeClr val="lt1"/>
                </a:solidFill>
              </a:defRPr>
            </a:lvl6pPr>
            <a:lvl7pPr lvl="6" algn="ctr">
              <a:spcBef>
                <a:spcPts val="533"/>
              </a:spcBef>
              <a:spcAft>
                <a:spcPts val="0"/>
              </a:spcAft>
              <a:buClr>
                <a:schemeClr val="lt1"/>
              </a:buClr>
              <a:buSzPts val="2000"/>
              <a:buNone/>
              <a:defRPr>
                <a:solidFill>
                  <a:schemeClr val="lt1"/>
                </a:solidFill>
              </a:defRPr>
            </a:lvl7pPr>
            <a:lvl8pPr lvl="7" algn="ctr">
              <a:spcBef>
                <a:spcPts val="533"/>
              </a:spcBef>
              <a:spcAft>
                <a:spcPts val="0"/>
              </a:spcAft>
              <a:buClr>
                <a:schemeClr val="lt1"/>
              </a:buClr>
              <a:buSzPts val="2000"/>
              <a:buNone/>
              <a:defRPr>
                <a:solidFill>
                  <a:schemeClr val="lt1"/>
                </a:solidFill>
              </a:defRPr>
            </a:lvl8pPr>
            <a:lvl9pPr lvl="8" algn="ctr">
              <a:spcBef>
                <a:spcPts val="533"/>
              </a:spcBef>
              <a:spcAft>
                <a:spcPts val="0"/>
              </a:spcAft>
              <a:buClr>
                <a:schemeClr val="lt1"/>
              </a:buClr>
              <a:buSzPts val="2000"/>
              <a:buNone/>
              <a:defRPr>
                <a:solidFill>
                  <a:schemeClr val="lt1"/>
                </a:solidFill>
              </a:defRPr>
            </a:lvl9pPr>
          </a:lstStyle>
          <a:p>
            <a:endParaRPr/>
          </a:p>
        </p:txBody>
      </p:sp>
      <p:sp>
        <p:nvSpPr>
          <p:cNvPr id="93" name="Google Shape;93;p195"/>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5"/>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95"/>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600" b="0" i="0" u="none" strike="noStrike" cap="none">
                <a:solidFill>
                  <a:srgbClr val="FFFFFF"/>
                </a:solidFill>
                <a:latin typeface="Calibri"/>
                <a:ea typeface="Calibri"/>
                <a:cs typeface="Calibri"/>
                <a:sym typeface="Calibri"/>
              </a:defRPr>
            </a:lvl1pPr>
            <a:lvl2pPr marL="0" marR="0" lvl="1" indent="0" algn="r">
              <a:spcBef>
                <a:spcPts val="0"/>
              </a:spcBef>
              <a:spcAft>
                <a:spcPts val="0"/>
              </a:spcAft>
              <a:buNone/>
              <a:defRPr sz="1600" b="0" i="0" u="none" strike="noStrike" cap="none">
                <a:solidFill>
                  <a:srgbClr val="FFFFFF"/>
                </a:solidFill>
                <a:latin typeface="Calibri"/>
                <a:ea typeface="Calibri"/>
                <a:cs typeface="Calibri"/>
                <a:sym typeface="Calibri"/>
              </a:defRPr>
            </a:lvl2pPr>
            <a:lvl3pPr marL="0" marR="0" lvl="2" indent="0" algn="r">
              <a:spcBef>
                <a:spcPts val="0"/>
              </a:spcBef>
              <a:spcAft>
                <a:spcPts val="0"/>
              </a:spcAft>
              <a:buNone/>
              <a:defRPr sz="1600" b="0" i="0" u="none" strike="noStrike" cap="none">
                <a:solidFill>
                  <a:srgbClr val="FFFFFF"/>
                </a:solidFill>
                <a:latin typeface="Calibri"/>
                <a:ea typeface="Calibri"/>
                <a:cs typeface="Calibri"/>
                <a:sym typeface="Calibri"/>
              </a:defRPr>
            </a:lvl3pPr>
            <a:lvl4pPr marL="0" marR="0" lvl="3" indent="0" algn="r">
              <a:spcBef>
                <a:spcPts val="0"/>
              </a:spcBef>
              <a:spcAft>
                <a:spcPts val="0"/>
              </a:spcAft>
              <a:buNone/>
              <a:defRPr sz="1600" b="0" i="0" u="none" strike="noStrike" cap="none">
                <a:solidFill>
                  <a:srgbClr val="FFFFFF"/>
                </a:solidFill>
                <a:latin typeface="Calibri"/>
                <a:ea typeface="Calibri"/>
                <a:cs typeface="Calibri"/>
                <a:sym typeface="Calibri"/>
              </a:defRPr>
            </a:lvl4pPr>
            <a:lvl5pPr marL="0" marR="0" lvl="4" indent="0" algn="r">
              <a:spcBef>
                <a:spcPts val="0"/>
              </a:spcBef>
              <a:spcAft>
                <a:spcPts val="0"/>
              </a:spcAft>
              <a:buNone/>
              <a:defRPr sz="1600" b="0" i="0" u="none" strike="noStrike" cap="none">
                <a:solidFill>
                  <a:srgbClr val="FFFFFF"/>
                </a:solidFill>
                <a:latin typeface="Calibri"/>
                <a:ea typeface="Calibri"/>
                <a:cs typeface="Calibri"/>
                <a:sym typeface="Calibri"/>
              </a:defRPr>
            </a:lvl5pPr>
            <a:lvl6pPr marL="0" marR="0" lvl="5" indent="0" algn="r">
              <a:spcBef>
                <a:spcPts val="0"/>
              </a:spcBef>
              <a:spcAft>
                <a:spcPts val="0"/>
              </a:spcAft>
              <a:buNone/>
              <a:defRPr sz="1600" b="0" i="0" u="none" strike="noStrike" cap="none">
                <a:solidFill>
                  <a:srgbClr val="FFFFFF"/>
                </a:solidFill>
                <a:latin typeface="Calibri"/>
                <a:ea typeface="Calibri"/>
                <a:cs typeface="Calibri"/>
                <a:sym typeface="Calibri"/>
              </a:defRPr>
            </a:lvl6pPr>
            <a:lvl7pPr marL="0" marR="0" lvl="6" indent="0" algn="r">
              <a:spcBef>
                <a:spcPts val="0"/>
              </a:spcBef>
              <a:spcAft>
                <a:spcPts val="0"/>
              </a:spcAft>
              <a:buNone/>
              <a:defRPr sz="1600" b="0" i="0" u="none" strike="noStrike" cap="none">
                <a:solidFill>
                  <a:srgbClr val="FFFFFF"/>
                </a:solidFill>
                <a:latin typeface="Calibri"/>
                <a:ea typeface="Calibri"/>
                <a:cs typeface="Calibri"/>
                <a:sym typeface="Calibri"/>
              </a:defRPr>
            </a:lvl7pPr>
            <a:lvl8pPr marL="0" marR="0" lvl="7" indent="0" algn="r">
              <a:spcBef>
                <a:spcPts val="0"/>
              </a:spcBef>
              <a:spcAft>
                <a:spcPts val="0"/>
              </a:spcAft>
              <a:buNone/>
              <a:defRPr sz="1600" b="0" i="0" u="none" strike="noStrike" cap="none">
                <a:solidFill>
                  <a:srgbClr val="FFFFFF"/>
                </a:solidFill>
                <a:latin typeface="Calibri"/>
                <a:ea typeface="Calibri"/>
                <a:cs typeface="Calibri"/>
                <a:sym typeface="Calibri"/>
              </a:defRPr>
            </a:lvl8pPr>
            <a:lvl9pPr marL="0" marR="0" lvl="8" indent="0" algn="r">
              <a:spcBef>
                <a:spcPts val="0"/>
              </a:spcBef>
              <a:spcAft>
                <a:spcPts val="0"/>
              </a:spcAft>
              <a:buNone/>
              <a:defRPr sz="1600" b="0" i="0" u="none" strike="noStrike" cap="none">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966200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omente título" type="titleOnly">
  <p:cSld name="Somente título">
    <p:spTree>
      <p:nvGrpSpPr>
        <p:cNvPr id="1" name="Shape 96"/>
        <p:cNvGrpSpPr/>
        <p:nvPr/>
      </p:nvGrpSpPr>
      <p:grpSpPr>
        <a:xfrm>
          <a:off x="0" y="0"/>
          <a:ext cx="0" cy="0"/>
          <a:chOff x="0" y="0"/>
          <a:chExt cx="0" cy="0"/>
        </a:xfrm>
      </p:grpSpPr>
      <p:sp>
        <p:nvSpPr>
          <p:cNvPr id="97" name="Google Shape;97;p196"/>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8" name="Google Shape;98;p196"/>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96"/>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96"/>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600" b="0" i="0" u="none" strike="noStrike" cap="none">
                <a:solidFill>
                  <a:srgbClr val="FFFFFF"/>
                </a:solidFill>
                <a:latin typeface="Calibri"/>
                <a:ea typeface="Calibri"/>
                <a:cs typeface="Calibri"/>
                <a:sym typeface="Calibri"/>
              </a:defRPr>
            </a:lvl1pPr>
            <a:lvl2pPr marL="0" marR="0" lvl="1" indent="0" algn="r">
              <a:spcBef>
                <a:spcPts val="0"/>
              </a:spcBef>
              <a:spcAft>
                <a:spcPts val="0"/>
              </a:spcAft>
              <a:buNone/>
              <a:defRPr sz="1600" b="0" i="0" u="none" strike="noStrike" cap="none">
                <a:solidFill>
                  <a:srgbClr val="FFFFFF"/>
                </a:solidFill>
                <a:latin typeface="Calibri"/>
                <a:ea typeface="Calibri"/>
                <a:cs typeface="Calibri"/>
                <a:sym typeface="Calibri"/>
              </a:defRPr>
            </a:lvl2pPr>
            <a:lvl3pPr marL="0" marR="0" lvl="2" indent="0" algn="r">
              <a:spcBef>
                <a:spcPts val="0"/>
              </a:spcBef>
              <a:spcAft>
                <a:spcPts val="0"/>
              </a:spcAft>
              <a:buNone/>
              <a:defRPr sz="1600" b="0" i="0" u="none" strike="noStrike" cap="none">
                <a:solidFill>
                  <a:srgbClr val="FFFFFF"/>
                </a:solidFill>
                <a:latin typeface="Calibri"/>
                <a:ea typeface="Calibri"/>
                <a:cs typeface="Calibri"/>
                <a:sym typeface="Calibri"/>
              </a:defRPr>
            </a:lvl3pPr>
            <a:lvl4pPr marL="0" marR="0" lvl="3" indent="0" algn="r">
              <a:spcBef>
                <a:spcPts val="0"/>
              </a:spcBef>
              <a:spcAft>
                <a:spcPts val="0"/>
              </a:spcAft>
              <a:buNone/>
              <a:defRPr sz="1600" b="0" i="0" u="none" strike="noStrike" cap="none">
                <a:solidFill>
                  <a:srgbClr val="FFFFFF"/>
                </a:solidFill>
                <a:latin typeface="Calibri"/>
                <a:ea typeface="Calibri"/>
                <a:cs typeface="Calibri"/>
                <a:sym typeface="Calibri"/>
              </a:defRPr>
            </a:lvl4pPr>
            <a:lvl5pPr marL="0" marR="0" lvl="4" indent="0" algn="r">
              <a:spcBef>
                <a:spcPts val="0"/>
              </a:spcBef>
              <a:spcAft>
                <a:spcPts val="0"/>
              </a:spcAft>
              <a:buNone/>
              <a:defRPr sz="1600" b="0" i="0" u="none" strike="noStrike" cap="none">
                <a:solidFill>
                  <a:srgbClr val="FFFFFF"/>
                </a:solidFill>
                <a:latin typeface="Calibri"/>
                <a:ea typeface="Calibri"/>
                <a:cs typeface="Calibri"/>
                <a:sym typeface="Calibri"/>
              </a:defRPr>
            </a:lvl5pPr>
            <a:lvl6pPr marL="0" marR="0" lvl="5" indent="0" algn="r">
              <a:spcBef>
                <a:spcPts val="0"/>
              </a:spcBef>
              <a:spcAft>
                <a:spcPts val="0"/>
              </a:spcAft>
              <a:buNone/>
              <a:defRPr sz="1600" b="0" i="0" u="none" strike="noStrike" cap="none">
                <a:solidFill>
                  <a:srgbClr val="FFFFFF"/>
                </a:solidFill>
                <a:latin typeface="Calibri"/>
                <a:ea typeface="Calibri"/>
                <a:cs typeface="Calibri"/>
                <a:sym typeface="Calibri"/>
              </a:defRPr>
            </a:lvl6pPr>
            <a:lvl7pPr marL="0" marR="0" lvl="6" indent="0" algn="r">
              <a:spcBef>
                <a:spcPts val="0"/>
              </a:spcBef>
              <a:spcAft>
                <a:spcPts val="0"/>
              </a:spcAft>
              <a:buNone/>
              <a:defRPr sz="1600" b="0" i="0" u="none" strike="noStrike" cap="none">
                <a:solidFill>
                  <a:srgbClr val="FFFFFF"/>
                </a:solidFill>
                <a:latin typeface="Calibri"/>
                <a:ea typeface="Calibri"/>
                <a:cs typeface="Calibri"/>
                <a:sym typeface="Calibri"/>
              </a:defRPr>
            </a:lvl7pPr>
            <a:lvl8pPr marL="0" marR="0" lvl="7" indent="0" algn="r">
              <a:spcBef>
                <a:spcPts val="0"/>
              </a:spcBef>
              <a:spcAft>
                <a:spcPts val="0"/>
              </a:spcAft>
              <a:buNone/>
              <a:defRPr sz="1600" b="0" i="0" u="none" strike="noStrike" cap="none">
                <a:solidFill>
                  <a:srgbClr val="FFFFFF"/>
                </a:solidFill>
                <a:latin typeface="Calibri"/>
                <a:ea typeface="Calibri"/>
                <a:cs typeface="Calibri"/>
                <a:sym typeface="Calibri"/>
              </a:defRPr>
            </a:lvl8pPr>
            <a:lvl9pPr marL="0" marR="0" lvl="8" indent="0" algn="r">
              <a:spcBef>
                <a:spcPts val="0"/>
              </a:spcBef>
              <a:spcAft>
                <a:spcPts val="0"/>
              </a:spcAft>
              <a:buNone/>
              <a:defRPr sz="1600" b="0" i="0" u="none" strike="noStrike" cap="none">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048473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Em branco" type="blank">
  <p:cSld name="Em branco">
    <p:spTree>
      <p:nvGrpSpPr>
        <p:cNvPr id="1" name="Shape 101"/>
        <p:cNvGrpSpPr/>
        <p:nvPr/>
      </p:nvGrpSpPr>
      <p:grpSpPr>
        <a:xfrm>
          <a:off x="0" y="0"/>
          <a:ext cx="0" cy="0"/>
          <a:chOff x="0" y="0"/>
          <a:chExt cx="0" cy="0"/>
        </a:xfrm>
      </p:grpSpPr>
      <p:sp>
        <p:nvSpPr>
          <p:cNvPr id="102" name="Google Shape;102;p197"/>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97"/>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97"/>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600">
                <a:solidFill>
                  <a:srgbClr val="FFFFFF"/>
                </a:solidFill>
                <a:latin typeface="Calibri"/>
                <a:ea typeface="Calibri"/>
                <a:cs typeface="Calibri"/>
                <a:sym typeface="Calibri"/>
              </a:defRPr>
            </a:lvl1pPr>
            <a:lvl2pPr marL="0" marR="0" lvl="1" indent="0" algn="r">
              <a:spcBef>
                <a:spcPts val="0"/>
              </a:spcBef>
              <a:spcAft>
                <a:spcPts val="0"/>
              </a:spcAft>
              <a:buNone/>
              <a:defRPr sz="1600">
                <a:solidFill>
                  <a:srgbClr val="FFFFFF"/>
                </a:solidFill>
                <a:latin typeface="Calibri"/>
                <a:ea typeface="Calibri"/>
                <a:cs typeface="Calibri"/>
                <a:sym typeface="Calibri"/>
              </a:defRPr>
            </a:lvl2pPr>
            <a:lvl3pPr marL="0" marR="0" lvl="2" indent="0" algn="r">
              <a:spcBef>
                <a:spcPts val="0"/>
              </a:spcBef>
              <a:spcAft>
                <a:spcPts val="0"/>
              </a:spcAft>
              <a:buNone/>
              <a:defRPr sz="1600">
                <a:solidFill>
                  <a:srgbClr val="FFFFFF"/>
                </a:solidFill>
                <a:latin typeface="Calibri"/>
                <a:ea typeface="Calibri"/>
                <a:cs typeface="Calibri"/>
                <a:sym typeface="Calibri"/>
              </a:defRPr>
            </a:lvl3pPr>
            <a:lvl4pPr marL="0" marR="0" lvl="3" indent="0" algn="r">
              <a:spcBef>
                <a:spcPts val="0"/>
              </a:spcBef>
              <a:spcAft>
                <a:spcPts val="0"/>
              </a:spcAft>
              <a:buNone/>
              <a:defRPr sz="1600">
                <a:solidFill>
                  <a:srgbClr val="FFFFFF"/>
                </a:solidFill>
                <a:latin typeface="Calibri"/>
                <a:ea typeface="Calibri"/>
                <a:cs typeface="Calibri"/>
                <a:sym typeface="Calibri"/>
              </a:defRPr>
            </a:lvl4pPr>
            <a:lvl5pPr marL="0" marR="0" lvl="4" indent="0" algn="r">
              <a:spcBef>
                <a:spcPts val="0"/>
              </a:spcBef>
              <a:spcAft>
                <a:spcPts val="0"/>
              </a:spcAft>
              <a:buNone/>
              <a:defRPr sz="1600">
                <a:solidFill>
                  <a:srgbClr val="FFFFFF"/>
                </a:solidFill>
                <a:latin typeface="Calibri"/>
                <a:ea typeface="Calibri"/>
                <a:cs typeface="Calibri"/>
                <a:sym typeface="Calibri"/>
              </a:defRPr>
            </a:lvl5pPr>
            <a:lvl6pPr marL="0" marR="0" lvl="5" indent="0" algn="r">
              <a:spcBef>
                <a:spcPts val="0"/>
              </a:spcBef>
              <a:spcAft>
                <a:spcPts val="0"/>
              </a:spcAft>
              <a:buNone/>
              <a:defRPr sz="1600">
                <a:solidFill>
                  <a:srgbClr val="FFFFFF"/>
                </a:solidFill>
                <a:latin typeface="Calibri"/>
                <a:ea typeface="Calibri"/>
                <a:cs typeface="Calibri"/>
                <a:sym typeface="Calibri"/>
              </a:defRPr>
            </a:lvl6pPr>
            <a:lvl7pPr marL="0" marR="0" lvl="6" indent="0" algn="r">
              <a:spcBef>
                <a:spcPts val="0"/>
              </a:spcBef>
              <a:spcAft>
                <a:spcPts val="0"/>
              </a:spcAft>
              <a:buNone/>
              <a:defRPr sz="1600">
                <a:solidFill>
                  <a:srgbClr val="FFFFFF"/>
                </a:solidFill>
                <a:latin typeface="Calibri"/>
                <a:ea typeface="Calibri"/>
                <a:cs typeface="Calibri"/>
                <a:sym typeface="Calibri"/>
              </a:defRPr>
            </a:lvl7pPr>
            <a:lvl8pPr marL="0" marR="0" lvl="7" indent="0" algn="r">
              <a:spcBef>
                <a:spcPts val="0"/>
              </a:spcBef>
              <a:spcAft>
                <a:spcPts val="0"/>
              </a:spcAft>
              <a:buNone/>
              <a:defRPr sz="1600">
                <a:solidFill>
                  <a:srgbClr val="FFFFFF"/>
                </a:solidFill>
                <a:latin typeface="Calibri"/>
                <a:ea typeface="Calibri"/>
                <a:cs typeface="Calibri"/>
                <a:sym typeface="Calibri"/>
              </a:defRPr>
            </a:lvl8pPr>
            <a:lvl9pPr marL="0" marR="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645837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ítulo e conteúdo" type="obj">
  <p:cSld name="Título e conteúdo">
    <p:spTree>
      <p:nvGrpSpPr>
        <p:cNvPr id="1" name="Shape 105"/>
        <p:cNvGrpSpPr/>
        <p:nvPr/>
      </p:nvGrpSpPr>
      <p:grpSpPr>
        <a:xfrm>
          <a:off x="0" y="0"/>
          <a:ext cx="0" cy="0"/>
          <a:chOff x="0" y="0"/>
          <a:chExt cx="0" cy="0"/>
        </a:xfrm>
      </p:grpSpPr>
      <p:sp>
        <p:nvSpPr>
          <p:cNvPr id="106" name="Google Shape;106;p243"/>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7" name="Google Shape;107;p243"/>
          <p:cNvSpPr txBox="1">
            <a:spLocks noGrp="1"/>
          </p:cNvSpPr>
          <p:nvPr>
            <p:ph type="body" idx="1"/>
          </p:nvPr>
        </p:nvSpPr>
        <p:spPr>
          <a:xfrm>
            <a:off x="609600" y="1600201"/>
            <a:ext cx="10972800" cy="452543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lt1"/>
              </a:buClr>
              <a:buSzPts val="1800"/>
              <a:buChar char="•"/>
              <a:defRPr/>
            </a:lvl1pPr>
            <a:lvl2pPr marL="1219170" lvl="1" indent="-457189" algn="l">
              <a:spcBef>
                <a:spcPts val="480"/>
              </a:spcBef>
              <a:spcAft>
                <a:spcPts val="0"/>
              </a:spcAft>
              <a:buClr>
                <a:schemeClr val="lt1"/>
              </a:buClr>
              <a:buSzPts val="1800"/>
              <a:buChar char="–"/>
              <a:defRPr/>
            </a:lvl2pPr>
            <a:lvl3pPr marL="1828754" lvl="2" indent="-457189" algn="l">
              <a:spcBef>
                <a:spcPts val="480"/>
              </a:spcBef>
              <a:spcAft>
                <a:spcPts val="0"/>
              </a:spcAft>
              <a:buClr>
                <a:schemeClr val="lt1"/>
              </a:buClr>
              <a:buSzPts val="1800"/>
              <a:buChar char="•"/>
              <a:defRPr/>
            </a:lvl3pPr>
            <a:lvl4pPr marL="2438339" lvl="3" indent="-457189" algn="l">
              <a:spcBef>
                <a:spcPts val="480"/>
              </a:spcBef>
              <a:spcAft>
                <a:spcPts val="0"/>
              </a:spcAft>
              <a:buClr>
                <a:schemeClr val="lt1"/>
              </a:buClr>
              <a:buSzPts val="1800"/>
              <a:buChar char="–"/>
              <a:defRPr/>
            </a:lvl4pPr>
            <a:lvl5pPr marL="3047924" lvl="4" indent="-457189" algn="l">
              <a:spcBef>
                <a:spcPts val="480"/>
              </a:spcBef>
              <a:spcAft>
                <a:spcPts val="0"/>
              </a:spcAft>
              <a:buClr>
                <a:schemeClr val="lt1"/>
              </a:buClr>
              <a:buSzPts val="1800"/>
              <a:buChar char="»"/>
              <a:defRPr/>
            </a:lvl5pPr>
            <a:lvl6pPr marL="3657509" lvl="5" indent="-457189" algn="l">
              <a:spcBef>
                <a:spcPts val="480"/>
              </a:spcBef>
              <a:spcAft>
                <a:spcPts val="0"/>
              </a:spcAft>
              <a:buClr>
                <a:schemeClr val="lt1"/>
              </a:buClr>
              <a:buSzPts val="1800"/>
              <a:buChar char="•"/>
              <a:defRPr/>
            </a:lvl6pPr>
            <a:lvl7pPr marL="4267093" lvl="6" indent="-457189" algn="l">
              <a:spcBef>
                <a:spcPts val="480"/>
              </a:spcBef>
              <a:spcAft>
                <a:spcPts val="0"/>
              </a:spcAft>
              <a:buClr>
                <a:schemeClr val="lt1"/>
              </a:buClr>
              <a:buSzPts val="1800"/>
              <a:buChar char="•"/>
              <a:defRPr/>
            </a:lvl7pPr>
            <a:lvl8pPr marL="4876678" lvl="7" indent="-457189" algn="l">
              <a:spcBef>
                <a:spcPts val="480"/>
              </a:spcBef>
              <a:spcAft>
                <a:spcPts val="0"/>
              </a:spcAft>
              <a:buClr>
                <a:schemeClr val="lt1"/>
              </a:buClr>
              <a:buSzPts val="1800"/>
              <a:buChar char="•"/>
              <a:defRPr/>
            </a:lvl8pPr>
            <a:lvl9pPr marL="5486263" lvl="8" indent="-457189" algn="l">
              <a:spcBef>
                <a:spcPts val="480"/>
              </a:spcBef>
              <a:spcAft>
                <a:spcPts val="0"/>
              </a:spcAft>
              <a:buClr>
                <a:schemeClr val="lt1"/>
              </a:buClr>
              <a:buSzPts val="1800"/>
              <a:buChar char="•"/>
              <a:defRPr/>
            </a:lvl9pPr>
          </a:lstStyle>
          <a:p>
            <a:endParaRPr/>
          </a:p>
        </p:txBody>
      </p:sp>
      <p:sp>
        <p:nvSpPr>
          <p:cNvPr id="108" name="Google Shape;108;p243"/>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43"/>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43"/>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600">
                <a:solidFill>
                  <a:srgbClr val="FFFFFF"/>
                </a:solidFill>
                <a:latin typeface="Calibri"/>
                <a:ea typeface="Calibri"/>
                <a:cs typeface="Calibri"/>
                <a:sym typeface="Calibri"/>
              </a:defRPr>
            </a:lvl1pPr>
            <a:lvl2pPr marL="0" marR="0" lvl="1" indent="0" algn="r">
              <a:spcBef>
                <a:spcPts val="0"/>
              </a:spcBef>
              <a:spcAft>
                <a:spcPts val="0"/>
              </a:spcAft>
              <a:buNone/>
              <a:defRPr sz="1600">
                <a:solidFill>
                  <a:srgbClr val="FFFFFF"/>
                </a:solidFill>
                <a:latin typeface="Calibri"/>
                <a:ea typeface="Calibri"/>
                <a:cs typeface="Calibri"/>
                <a:sym typeface="Calibri"/>
              </a:defRPr>
            </a:lvl2pPr>
            <a:lvl3pPr marL="0" marR="0" lvl="2" indent="0" algn="r">
              <a:spcBef>
                <a:spcPts val="0"/>
              </a:spcBef>
              <a:spcAft>
                <a:spcPts val="0"/>
              </a:spcAft>
              <a:buNone/>
              <a:defRPr sz="1600">
                <a:solidFill>
                  <a:srgbClr val="FFFFFF"/>
                </a:solidFill>
                <a:latin typeface="Calibri"/>
                <a:ea typeface="Calibri"/>
                <a:cs typeface="Calibri"/>
                <a:sym typeface="Calibri"/>
              </a:defRPr>
            </a:lvl3pPr>
            <a:lvl4pPr marL="0" marR="0" lvl="3" indent="0" algn="r">
              <a:spcBef>
                <a:spcPts val="0"/>
              </a:spcBef>
              <a:spcAft>
                <a:spcPts val="0"/>
              </a:spcAft>
              <a:buNone/>
              <a:defRPr sz="1600">
                <a:solidFill>
                  <a:srgbClr val="FFFFFF"/>
                </a:solidFill>
                <a:latin typeface="Calibri"/>
                <a:ea typeface="Calibri"/>
                <a:cs typeface="Calibri"/>
                <a:sym typeface="Calibri"/>
              </a:defRPr>
            </a:lvl4pPr>
            <a:lvl5pPr marL="0" marR="0" lvl="4" indent="0" algn="r">
              <a:spcBef>
                <a:spcPts val="0"/>
              </a:spcBef>
              <a:spcAft>
                <a:spcPts val="0"/>
              </a:spcAft>
              <a:buNone/>
              <a:defRPr sz="1600">
                <a:solidFill>
                  <a:srgbClr val="FFFFFF"/>
                </a:solidFill>
                <a:latin typeface="Calibri"/>
                <a:ea typeface="Calibri"/>
                <a:cs typeface="Calibri"/>
                <a:sym typeface="Calibri"/>
              </a:defRPr>
            </a:lvl5pPr>
            <a:lvl6pPr marL="0" marR="0" lvl="5" indent="0" algn="r">
              <a:spcBef>
                <a:spcPts val="0"/>
              </a:spcBef>
              <a:spcAft>
                <a:spcPts val="0"/>
              </a:spcAft>
              <a:buNone/>
              <a:defRPr sz="1600">
                <a:solidFill>
                  <a:srgbClr val="FFFFFF"/>
                </a:solidFill>
                <a:latin typeface="Calibri"/>
                <a:ea typeface="Calibri"/>
                <a:cs typeface="Calibri"/>
                <a:sym typeface="Calibri"/>
              </a:defRPr>
            </a:lvl6pPr>
            <a:lvl7pPr marL="0" marR="0" lvl="6" indent="0" algn="r">
              <a:spcBef>
                <a:spcPts val="0"/>
              </a:spcBef>
              <a:spcAft>
                <a:spcPts val="0"/>
              </a:spcAft>
              <a:buNone/>
              <a:defRPr sz="1600">
                <a:solidFill>
                  <a:srgbClr val="FFFFFF"/>
                </a:solidFill>
                <a:latin typeface="Calibri"/>
                <a:ea typeface="Calibri"/>
                <a:cs typeface="Calibri"/>
                <a:sym typeface="Calibri"/>
              </a:defRPr>
            </a:lvl7pPr>
            <a:lvl8pPr marL="0" marR="0" lvl="7" indent="0" algn="r">
              <a:spcBef>
                <a:spcPts val="0"/>
              </a:spcBef>
              <a:spcAft>
                <a:spcPts val="0"/>
              </a:spcAft>
              <a:buNone/>
              <a:defRPr sz="1600">
                <a:solidFill>
                  <a:srgbClr val="FFFFFF"/>
                </a:solidFill>
                <a:latin typeface="Calibri"/>
                <a:ea typeface="Calibri"/>
                <a:cs typeface="Calibri"/>
                <a:sym typeface="Calibri"/>
              </a:defRPr>
            </a:lvl8pPr>
            <a:lvl9pPr marL="0" marR="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874618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beçalho da Seção" type="secHead">
  <p:cSld name="Cabeçalho da Seção">
    <p:spTree>
      <p:nvGrpSpPr>
        <p:cNvPr id="1" name="Shape 111"/>
        <p:cNvGrpSpPr/>
        <p:nvPr/>
      </p:nvGrpSpPr>
      <p:grpSpPr>
        <a:xfrm>
          <a:off x="0" y="0"/>
          <a:ext cx="0" cy="0"/>
          <a:chOff x="0" y="0"/>
          <a:chExt cx="0" cy="0"/>
        </a:xfrm>
      </p:grpSpPr>
      <p:sp>
        <p:nvSpPr>
          <p:cNvPr id="112" name="Google Shape;112;p24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5333"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 name="Google Shape;113;p24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609585" lvl="0" indent="-304792" algn="l">
              <a:spcBef>
                <a:spcPts val="533"/>
              </a:spcBef>
              <a:spcAft>
                <a:spcPts val="0"/>
              </a:spcAft>
              <a:buClr>
                <a:schemeClr val="lt1"/>
              </a:buClr>
              <a:buSzPts val="2000"/>
              <a:buNone/>
              <a:defRPr sz="2667">
                <a:solidFill>
                  <a:schemeClr val="lt1"/>
                </a:solidFill>
              </a:defRPr>
            </a:lvl1pPr>
            <a:lvl2pPr marL="1219170" lvl="1" indent="-304792" algn="l">
              <a:spcBef>
                <a:spcPts val="480"/>
              </a:spcBef>
              <a:spcAft>
                <a:spcPts val="0"/>
              </a:spcAft>
              <a:buClr>
                <a:schemeClr val="lt1"/>
              </a:buClr>
              <a:buSzPts val="1800"/>
              <a:buNone/>
              <a:defRPr sz="2400">
                <a:solidFill>
                  <a:schemeClr val="lt1"/>
                </a:solidFill>
              </a:defRPr>
            </a:lvl2pPr>
            <a:lvl3pPr marL="1828754" lvl="2" indent="-304792" algn="l">
              <a:spcBef>
                <a:spcPts val="427"/>
              </a:spcBef>
              <a:spcAft>
                <a:spcPts val="0"/>
              </a:spcAft>
              <a:buClr>
                <a:schemeClr val="lt1"/>
              </a:buClr>
              <a:buSzPts val="1600"/>
              <a:buNone/>
              <a:defRPr sz="2133">
                <a:solidFill>
                  <a:schemeClr val="lt1"/>
                </a:solidFill>
              </a:defRPr>
            </a:lvl3pPr>
            <a:lvl4pPr marL="2438339" lvl="3" indent="-304792" algn="l">
              <a:spcBef>
                <a:spcPts val="373"/>
              </a:spcBef>
              <a:spcAft>
                <a:spcPts val="0"/>
              </a:spcAft>
              <a:buClr>
                <a:schemeClr val="lt1"/>
              </a:buClr>
              <a:buSzPts val="1400"/>
              <a:buNone/>
              <a:defRPr sz="1867">
                <a:solidFill>
                  <a:schemeClr val="lt1"/>
                </a:solidFill>
              </a:defRPr>
            </a:lvl4pPr>
            <a:lvl5pPr marL="3047924" lvl="4" indent="-304792" algn="l">
              <a:spcBef>
                <a:spcPts val="373"/>
              </a:spcBef>
              <a:spcAft>
                <a:spcPts val="0"/>
              </a:spcAft>
              <a:buClr>
                <a:schemeClr val="lt1"/>
              </a:buClr>
              <a:buSzPts val="1400"/>
              <a:buNone/>
              <a:defRPr sz="1867">
                <a:solidFill>
                  <a:schemeClr val="lt1"/>
                </a:solidFill>
              </a:defRPr>
            </a:lvl5pPr>
            <a:lvl6pPr marL="3657509" lvl="5" indent="-304792" algn="l">
              <a:spcBef>
                <a:spcPts val="373"/>
              </a:spcBef>
              <a:spcAft>
                <a:spcPts val="0"/>
              </a:spcAft>
              <a:buClr>
                <a:schemeClr val="lt1"/>
              </a:buClr>
              <a:buSzPts val="1400"/>
              <a:buNone/>
              <a:defRPr sz="1867">
                <a:solidFill>
                  <a:schemeClr val="lt1"/>
                </a:solidFill>
              </a:defRPr>
            </a:lvl6pPr>
            <a:lvl7pPr marL="4267093" lvl="6" indent="-304792" algn="l">
              <a:spcBef>
                <a:spcPts val="373"/>
              </a:spcBef>
              <a:spcAft>
                <a:spcPts val="0"/>
              </a:spcAft>
              <a:buClr>
                <a:schemeClr val="lt1"/>
              </a:buClr>
              <a:buSzPts val="1400"/>
              <a:buNone/>
              <a:defRPr sz="1867">
                <a:solidFill>
                  <a:schemeClr val="lt1"/>
                </a:solidFill>
              </a:defRPr>
            </a:lvl7pPr>
            <a:lvl8pPr marL="4876678" lvl="7" indent="-304792" algn="l">
              <a:spcBef>
                <a:spcPts val="373"/>
              </a:spcBef>
              <a:spcAft>
                <a:spcPts val="0"/>
              </a:spcAft>
              <a:buClr>
                <a:schemeClr val="lt1"/>
              </a:buClr>
              <a:buSzPts val="1400"/>
              <a:buNone/>
              <a:defRPr sz="1867">
                <a:solidFill>
                  <a:schemeClr val="lt1"/>
                </a:solidFill>
              </a:defRPr>
            </a:lvl8pPr>
            <a:lvl9pPr marL="5486263" lvl="8" indent="-304792" algn="l">
              <a:spcBef>
                <a:spcPts val="373"/>
              </a:spcBef>
              <a:spcAft>
                <a:spcPts val="0"/>
              </a:spcAft>
              <a:buClr>
                <a:schemeClr val="lt1"/>
              </a:buClr>
              <a:buSzPts val="1400"/>
              <a:buNone/>
              <a:defRPr sz="1867">
                <a:solidFill>
                  <a:schemeClr val="lt1"/>
                </a:solidFill>
              </a:defRPr>
            </a:lvl9pPr>
          </a:lstStyle>
          <a:p>
            <a:endParaRPr/>
          </a:p>
        </p:txBody>
      </p:sp>
      <p:sp>
        <p:nvSpPr>
          <p:cNvPr id="114" name="Google Shape;114;p244"/>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44"/>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44"/>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600">
                <a:solidFill>
                  <a:srgbClr val="FFFFFF"/>
                </a:solidFill>
                <a:latin typeface="Calibri"/>
                <a:ea typeface="Calibri"/>
                <a:cs typeface="Calibri"/>
                <a:sym typeface="Calibri"/>
              </a:defRPr>
            </a:lvl1pPr>
            <a:lvl2pPr marL="0" marR="0" lvl="1" indent="0" algn="r">
              <a:spcBef>
                <a:spcPts val="0"/>
              </a:spcBef>
              <a:spcAft>
                <a:spcPts val="0"/>
              </a:spcAft>
              <a:buNone/>
              <a:defRPr sz="1600">
                <a:solidFill>
                  <a:srgbClr val="FFFFFF"/>
                </a:solidFill>
                <a:latin typeface="Calibri"/>
                <a:ea typeface="Calibri"/>
                <a:cs typeface="Calibri"/>
                <a:sym typeface="Calibri"/>
              </a:defRPr>
            </a:lvl2pPr>
            <a:lvl3pPr marL="0" marR="0" lvl="2" indent="0" algn="r">
              <a:spcBef>
                <a:spcPts val="0"/>
              </a:spcBef>
              <a:spcAft>
                <a:spcPts val="0"/>
              </a:spcAft>
              <a:buNone/>
              <a:defRPr sz="1600">
                <a:solidFill>
                  <a:srgbClr val="FFFFFF"/>
                </a:solidFill>
                <a:latin typeface="Calibri"/>
                <a:ea typeface="Calibri"/>
                <a:cs typeface="Calibri"/>
                <a:sym typeface="Calibri"/>
              </a:defRPr>
            </a:lvl3pPr>
            <a:lvl4pPr marL="0" marR="0" lvl="3" indent="0" algn="r">
              <a:spcBef>
                <a:spcPts val="0"/>
              </a:spcBef>
              <a:spcAft>
                <a:spcPts val="0"/>
              </a:spcAft>
              <a:buNone/>
              <a:defRPr sz="1600">
                <a:solidFill>
                  <a:srgbClr val="FFFFFF"/>
                </a:solidFill>
                <a:latin typeface="Calibri"/>
                <a:ea typeface="Calibri"/>
                <a:cs typeface="Calibri"/>
                <a:sym typeface="Calibri"/>
              </a:defRPr>
            </a:lvl4pPr>
            <a:lvl5pPr marL="0" marR="0" lvl="4" indent="0" algn="r">
              <a:spcBef>
                <a:spcPts val="0"/>
              </a:spcBef>
              <a:spcAft>
                <a:spcPts val="0"/>
              </a:spcAft>
              <a:buNone/>
              <a:defRPr sz="1600">
                <a:solidFill>
                  <a:srgbClr val="FFFFFF"/>
                </a:solidFill>
                <a:latin typeface="Calibri"/>
                <a:ea typeface="Calibri"/>
                <a:cs typeface="Calibri"/>
                <a:sym typeface="Calibri"/>
              </a:defRPr>
            </a:lvl5pPr>
            <a:lvl6pPr marL="0" marR="0" lvl="5" indent="0" algn="r">
              <a:spcBef>
                <a:spcPts val="0"/>
              </a:spcBef>
              <a:spcAft>
                <a:spcPts val="0"/>
              </a:spcAft>
              <a:buNone/>
              <a:defRPr sz="1600">
                <a:solidFill>
                  <a:srgbClr val="FFFFFF"/>
                </a:solidFill>
                <a:latin typeface="Calibri"/>
                <a:ea typeface="Calibri"/>
                <a:cs typeface="Calibri"/>
                <a:sym typeface="Calibri"/>
              </a:defRPr>
            </a:lvl6pPr>
            <a:lvl7pPr marL="0" marR="0" lvl="6" indent="0" algn="r">
              <a:spcBef>
                <a:spcPts val="0"/>
              </a:spcBef>
              <a:spcAft>
                <a:spcPts val="0"/>
              </a:spcAft>
              <a:buNone/>
              <a:defRPr sz="1600">
                <a:solidFill>
                  <a:srgbClr val="FFFFFF"/>
                </a:solidFill>
                <a:latin typeface="Calibri"/>
                <a:ea typeface="Calibri"/>
                <a:cs typeface="Calibri"/>
                <a:sym typeface="Calibri"/>
              </a:defRPr>
            </a:lvl7pPr>
            <a:lvl8pPr marL="0" marR="0" lvl="7" indent="0" algn="r">
              <a:spcBef>
                <a:spcPts val="0"/>
              </a:spcBef>
              <a:spcAft>
                <a:spcPts val="0"/>
              </a:spcAft>
              <a:buNone/>
              <a:defRPr sz="1600">
                <a:solidFill>
                  <a:srgbClr val="FFFFFF"/>
                </a:solidFill>
                <a:latin typeface="Calibri"/>
                <a:ea typeface="Calibri"/>
                <a:cs typeface="Calibri"/>
                <a:sym typeface="Calibri"/>
              </a:defRPr>
            </a:lvl8pPr>
            <a:lvl9pPr marL="0" marR="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4027616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uas Partes de Conteúdo" type="twoObj">
  <p:cSld name="Duas Partes de Conteúdo">
    <p:spTree>
      <p:nvGrpSpPr>
        <p:cNvPr id="1" name="Shape 117"/>
        <p:cNvGrpSpPr/>
        <p:nvPr/>
      </p:nvGrpSpPr>
      <p:grpSpPr>
        <a:xfrm>
          <a:off x="0" y="0"/>
          <a:ext cx="0" cy="0"/>
          <a:chOff x="0" y="0"/>
          <a:chExt cx="0" cy="0"/>
        </a:xfrm>
      </p:grpSpPr>
      <p:sp>
        <p:nvSpPr>
          <p:cNvPr id="118" name="Google Shape;118;p245"/>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9" name="Google Shape;119;p24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lt1"/>
              </a:buClr>
              <a:buSzPts val="2800"/>
              <a:buChar char="•"/>
              <a:defRPr sz="3733"/>
            </a:lvl1pPr>
            <a:lvl2pPr marL="1219170" lvl="1" indent="-507987" algn="l">
              <a:spcBef>
                <a:spcPts val="640"/>
              </a:spcBef>
              <a:spcAft>
                <a:spcPts val="0"/>
              </a:spcAft>
              <a:buClr>
                <a:schemeClr val="lt1"/>
              </a:buClr>
              <a:buSzPts val="2400"/>
              <a:buChar char="–"/>
              <a:defRPr sz="3200"/>
            </a:lvl2pPr>
            <a:lvl3pPr marL="1828754" lvl="2" indent="-474121" algn="l">
              <a:spcBef>
                <a:spcPts val="533"/>
              </a:spcBef>
              <a:spcAft>
                <a:spcPts val="0"/>
              </a:spcAft>
              <a:buClr>
                <a:schemeClr val="lt1"/>
              </a:buClr>
              <a:buSzPts val="2000"/>
              <a:buChar char="•"/>
              <a:defRPr sz="2667"/>
            </a:lvl3pPr>
            <a:lvl4pPr marL="2438339" lvl="3" indent="-457189" algn="l">
              <a:spcBef>
                <a:spcPts val="480"/>
              </a:spcBef>
              <a:spcAft>
                <a:spcPts val="0"/>
              </a:spcAft>
              <a:buClr>
                <a:schemeClr val="lt1"/>
              </a:buClr>
              <a:buSzPts val="1800"/>
              <a:buChar char="–"/>
              <a:defRPr sz="2400"/>
            </a:lvl4pPr>
            <a:lvl5pPr marL="3047924" lvl="4" indent="-457189" algn="l">
              <a:spcBef>
                <a:spcPts val="480"/>
              </a:spcBef>
              <a:spcAft>
                <a:spcPts val="0"/>
              </a:spcAft>
              <a:buClr>
                <a:schemeClr val="lt1"/>
              </a:buClr>
              <a:buSzPts val="1800"/>
              <a:buChar char="»"/>
              <a:defRPr sz="2400"/>
            </a:lvl5pPr>
            <a:lvl6pPr marL="3657509" lvl="5" indent="-457189" algn="l">
              <a:spcBef>
                <a:spcPts val="480"/>
              </a:spcBef>
              <a:spcAft>
                <a:spcPts val="0"/>
              </a:spcAft>
              <a:buClr>
                <a:schemeClr val="lt1"/>
              </a:buClr>
              <a:buSzPts val="1800"/>
              <a:buChar char="•"/>
              <a:defRPr sz="2400"/>
            </a:lvl6pPr>
            <a:lvl7pPr marL="4267093" lvl="6" indent="-457189" algn="l">
              <a:spcBef>
                <a:spcPts val="480"/>
              </a:spcBef>
              <a:spcAft>
                <a:spcPts val="0"/>
              </a:spcAft>
              <a:buClr>
                <a:schemeClr val="lt1"/>
              </a:buClr>
              <a:buSzPts val="1800"/>
              <a:buChar char="•"/>
              <a:defRPr sz="2400"/>
            </a:lvl7pPr>
            <a:lvl8pPr marL="4876678" lvl="7" indent="-457189" algn="l">
              <a:spcBef>
                <a:spcPts val="480"/>
              </a:spcBef>
              <a:spcAft>
                <a:spcPts val="0"/>
              </a:spcAft>
              <a:buClr>
                <a:schemeClr val="lt1"/>
              </a:buClr>
              <a:buSzPts val="1800"/>
              <a:buChar char="•"/>
              <a:defRPr sz="2400"/>
            </a:lvl8pPr>
            <a:lvl9pPr marL="5486263" lvl="8" indent="-457189" algn="l">
              <a:spcBef>
                <a:spcPts val="480"/>
              </a:spcBef>
              <a:spcAft>
                <a:spcPts val="0"/>
              </a:spcAft>
              <a:buClr>
                <a:schemeClr val="lt1"/>
              </a:buClr>
              <a:buSzPts val="1800"/>
              <a:buChar char="•"/>
              <a:defRPr sz="2400"/>
            </a:lvl9pPr>
          </a:lstStyle>
          <a:p>
            <a:endParaRPr/>
          </a:p>
        </p:txBody>
      </p:sp>
      <p:sp>
        <p:nvSpPr>
          <p:cNvPr id="120" name="Google Shape;120;p24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lt1"/>
              </a:buClr>
              <a:buSzPts val="2800"/>
              <a:buChar char="•"/>
              <a:defRPr sz="3733"/>
            </a:lvl1pPr>
            <a:lvl2pPr marL="1219170" lvl="1" indent="-507987" algn="l">
              <a:spcBef>
                <a:spcPts val="640"/>
              </a:spcBef>
              <a:spcAft>
                <a:spcPts val="0"/>
              </a:spcAft>
              <a:buClr>
                <a:schemeClr val="lt1"/>
              </a:buClr>
              <a:buSzPts val="2400"/>
              <a:buChar char="–"/>
              <a:defRPr sz="3200"/>
            </a:lvl2pPr>
            <a:lvl3pPr marL="1828754" lvl="2" indent="-474121" algn="l">
              <a:spcBef>
                <a:spcPts val="533"/>
              </a:spcBef>
              <a:spcAft>
                <a:spcPts val="0"/>
              </a:spcAft>
              <a:buClr>
                <a:schemeClr val="lt1"/>
              </a:buClr>
              <a:buSzPts val="2000"/>
              <a:buChar char="•"/>
              <a:defRPr sz="2667"/>
            </a:lvl3pPr>
            <a:lvl4pPr marL="2438339" lvl="3" indent="-457189" algn="l">
              <a:spcBef>
                <a:spcPts val="480"/>
              </a:spcBef>
              <a:spcAft>
                <a:spcPts val="0"/>
              </a:spcAft>
              <a:buClr>
                <a:schemeClr val="lt1"/>
              </a:buClr>
              <a:buSzPts val="1800"/>
              <a:buChar char="–"/>
              <a:defRPr sz="2400"/>
            </a:lvl4pPr>
            <a:lvl5pPr marL="3047924" lvl="4" indent="-457189" algn="l">
              <a:spcBef>
                <a:spcPts val="480"/>
              </a:spcBef>
              <a:spcAft>
                <a:spcPts val="0"/>
              </a:spcAft>
              <a:buClr>
                <a:schemeClr val="lt1"/>
              </a:buClr>
              <a:buSzPts val="1800"/>
              <a:buChar char="»"/>
              <a:defRPr sz="2400"/>
            </a:lvl5pPr>
            <a:lvl6pPr marL="3657509" lvl="5" indent="-457189" algn="l">
              <a:spcBef>
                <a:spcPts val="480"/>
              </a:spcBef>
              <a:spcAft>
                <a:spcPts val="0"/>
              </a:spcAft>
              <a:buClr>
                <a:schemeClr val="lt1"/>
              </a:buClr>
              <a:buSzPts val="1800"/>
              <a:buChar char="•"/>
              <a:defRPr sz="2400"/>
            </a:lvl6pPr>
            <a:lvl7pPr marL="4267093" lvl="6" indent="-457189" algn="l">
              <a:spcBef>
                <a:spcPts val="480"/>
              </a:spcBef>
              <a:spcAft>
                <a:spcPts val="0"/>
              </a:spcAft>
              <a:buClr>
                <a:schemeClr val="lt1"/>
              </a:buClr>
              <a:buSzPts val="1800"/>
              <a:buChar char="•"/>
              <a:defRPr sz="2400"/>
            </a:lvl7pPr>
            <a:lvl8pPr marL="4876678" lvl="7" indent="-457189" algn="l">
              <a:spcBef>
                <a:spcPts val="480"/>
              </a:spcBef>
              <a:spcAft>
                <a:spcPts val="0"/>
              </a:spcAft>
              <a:buClr>
                <a:schemeClr val="lt1"/>
              </a:buClr>
              <a:buSzPts val="1800"/>
              <a:buChar char="•"/>
              <a:defRPr sz="2400"/>
            </a:lvl8pPr>
            <a:lvl9pPr marL="5486263" lvl="8" indent="-457189" algn="l">
              <a:spcBef>
                <a:spcPts val="480"/>
              </a:spcBef>
              <a:spcAft>
                <a:spcPts val="0"/>
              </a:spcAft>
              <a:buClr>
                <a:schemeClr val="lt1"/>
              </a:buClr>
              <a:buSzPts val="1800"/>
              <a:buChar char="•"/>
              <a:defRPr sz="2400"/>
            </a:lvl9pPr>
          </a:lstStyle>
          <a:p>
            <a:endParaRPr/>
          </a:p>
        </p:txBody>
      </p:sp>
      <p:sp>
        <p:nvSpPr>
          <p:cNvPr id="121" name="Google Shape;121;p245"/>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45"/>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45"/>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600">
                <a:solidFill>
                  <a:srgbClr val="FFFFFF"/>
                </a:solidFill>
                <a:latin typeface="Calibri"/>
                <a:ea typeface="Calibri"/>
                <a:cs typeface="Calibri"/>
                <a:sym typeface="Calibri"/>
              </a:defRPr>
            </a:lvl1pPr>
            <a:lvl2pPr marL="0" marR="0" lvl="1" indent="0" algn="r">
              <a:spcBef>
                <a:spcPts val="0"/>
              </a:spcBef>
              <a:spcAft>
                <a:spcPts val="0"/>
              </a:spcAft>
              <a:buNone/>
              <a:defRPr sz="1600">
                <a:solidFill>
                  <a:srgbClr val="FFFFFF"/>
                </a:solidFill>
                <a:latin typeface="Calibri"/>
                <a:ea typeface="Calibri"/>
                <a:cs typeface="Calibri"/>
                <a:sym typeface="Calibri"/>
              </a:defRPr>
            </a:lvl2pPr>
            <a:lvl3pPr marL="0" marR="0" lvl="2" indent="0" algn="r">
              <a:spcBef>
                <a:spcPts val="0"/>
              </a:spcBef>
              <a:spcAft>
                <a:spcPts val="0"/>
              </a:spcAft>
              <a:buNone/>
              <a:defRPr sz="1600">
                <a:solidFill>
                  <a:srgbClr val="FFFFFF"/>
                </a:solidFill>
                <a:latin typeface="Calibri"/>
                <a:ea typeface="Calibri"/>
                <a:cs typeface="Calibri"/>
                <a:sym typeface="Calibri"/>
              </a:defRPr>
            </a:lvl3pPr>
            <a:lvl4pPr marL="0" marR="0" lvl="3" indent="0" algn="r">
              <a:spcBef>
                <a:spcPts val="0"/>
              </a:spcBef>
              <a:spcAft>
                <a:spcPts val="0"/>
              </a:spcAft>
              <a:buNone/>
              <a:defRPr sz="1600">
                <a:solidFill>
                  <a:srgbClr val="FFFFFF"/>
                </a:solidFill>
                <a:latin typeface="Calibri"/>
                <a:ea typeface="Calibri"/>
                <a:cs typeface="Calibri"/>
                <a:sym typeface="Calibri"/>
              </a:defRPr>
            </a:lvl4pPr>
            <a:lvl5pPr marL="0" marR="0" lvl="4" indent="0" algn="r">
              <a:spcBef>
                <a:spcPts val="0"/>
              </a:spcBef>
              <a:spcAft>
                <a:spcPts val="0"/>
              </a:spcAft>
              <a:buNone/>
              <a:defRPr sz="1600">
                <a:solidFill>
                  <a:srgbClr val="FFFFFF"/>
                </a:solidFill>
                <a:latin typeface="Calibri"/>
                <a:ea typeface="Calibri"/>
                <a:cs typeface="Calibri"/>
                <a:sym typeface="Calibri"/>
              </a:defRPr>
            </a:lvl5pPr>
            <a:lvl6pPr marL="0" marR="0" lvl="5" indent="0" algn="r">
              <a:spcBef>
                <a:spcPts val="0"/>
              </a:spcBef>
              <a:spcAft>
                <a:spcPts val="0"/>
              </a:spcAft>
              <a:buNone/>
              <a:defRPr sz="1600">
                <a:solidFill>
                  <a:srgbClr val="FFFFFF"/>
                </a:solidFill>
                <a:latin typeface="Calibri"/>
                <a:ea typeface="Calibri"/>
                <a:cs typeface="Calibri"/>
                <a:sym typeface="Calibri"/>
              </a:defRPr>
            </a:lvl6pPr>
            <a:lvl7pPr marL="0" marR="0" lvl="6" indent="0" algn="r">
              <a:spcBef>
                <a:spcPts val="0"/>
              </a:spcBef>
              <a:spcAft>
                <a:spcPts val="0"/>
              </a:spcAft>
              <a:buNone/>
              <a:defRPr sz="1600">
                <a:solidFill>
                  <a:srgbClr val="FFFFFF"/>
                </a:solidFill>
                <a:latin typeface="Calibri"/>
                <a:ea typeface="Calibri"/>
                <a:cs typeface="Calibri"/>
                <a:sym typeface="Calibri"/>
              </a:defRPr>
            </a:lvl7pPr>
            <a:lvl8pPr marL="0" marR="0" lvl="7" indent="0" algn="r">
              <a:spcBef>
                <a:spcPts val="0"/>
              </a:spcBef>
              <a:spcAft>
                <a:spcPts val="0"/>
              </a:spcAft>
              <a:buNone/>
              <a:defRPr sz="1600">
                <a:solidFill>
                  <a:srgbClr val="FFFFFF"/>
                </a:solidFill>
                <a:latin typeface="Calibri"/>
                <a:ea typeface="Calibri"/>
                <a:cs typeface="Calibri"/>
                <a:sym typeface="Calibri"/>
              </a:defRPr>
            </a:lvl8pPr>
            <a:lvl9pPr marL="0" marR="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89685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9EEC60-3F69-FE7C-C5B9-134A3A5B6D2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9EFFF97-0F52-3D22-7B91-2DA308A5EA8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DBA5FD3-9432-5AFB-AC45-9321B6DD562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4C30DC9-8E4D-865F-9E07-AB08C022042D}"/>
              </a:ext>
            </a:extLst>
          </p:cNvPr>
          <p:cNvSpPr>
            <a:spLocks noGrp="1"/>
          </p:cNvSpPr>
          <p:nvPr>
            <p:ph type="dt" sz="half" idx="10"/>
          </p:nvPr>
        </p:nvSpPr>
        <p:spPr/>
        <p:txBody>
          <a:bodyPr/>
          <a:lstStyle/>
          <a:p>
            <a:fld id="{E1E7D507-9409-46E9-8FAF-E4A044325A9B}" type="datetimeFigureOut">
              <a:rPr lang="pt-BR" smtClean="0"/>
              <a:t>03/10/2024</a:t>
            </a:fld>
            <a:endParaRPr lang="pt-BR"/>
          </a:p>
        </p:txBody>
      </p:sp>
      <p:sp>
        <p:nvSpPr>
          <p:cNvPr id="6" name="Espaço Reservado para Rodapé 5">
            <a:extLst>
              <a:ext uri="{FF2B5EF4-FFF2-40B4-BE49-F238E27FC236}">
                <a16:creationId xmlns:a16="http://schemas.microsoft.com/office/drawing/2014/main" id="{E41387FF-EBCF-9849-2C31-C780A6BF103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42256C8-E14E-5C7A-6627-62CD0C5DBE9D}"/>
              </a:ext>
            </a:extLst>
          </p:cNvPr>
          <p:cNvSpPr>
            <a:spLocks noGrp="1"/>
          </p:cNvSpPr>
          <p:nvPr>
            <p:ph type="sldNum" sz="quarter" idx="12"/>
          </p:nvPr>
        </p:nvSpPr>
        <p:spPr/>
        <p:txBody>
          <a:bodyPr/>
          <a:lstStyle/>
          <a:p>
            <a:fld id="{390F54D5-A88A-4400-BDD1-49CE7EC811BD}" type="slidenum">
              <a:rPr lang="pt-BR" smtClean="0"/>
              <a:t>‹nº›</a:t>
            </a:fld>
            <a:endParaRPr lang="pt-BR"/>
          </a:p>
        </p:txBody>
      </p:sp>
    </p:spTree>
    <p:extLst>
      <p:ext uri="{BB962C8B-B14F-4D97-AF65-F5344CB8AC3E}">
        <p14:creationId xmlns:p14="http://schemas.microsoft.com/office/powerpoint/2010/main" val="2923556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ação" type="twoTxTwoObj">
  <p:cSld name="Comparação">
    <p:spTree>
      <p:nvGrpSpPr>
        <p:cNvPr id="1" name="Shape 124"/>
        <p:cNvGrpSpPr/>
        <p:nvPr/>
      </p:nvGrpSpPr>
      <p:grpSpPr>
        <a:xfrm>
          <a:off x="0" y="0"/>
          <a:ext cx="0" cy="0"/>
          <a:chOff x="0" y="0"/>
          <a:chExt cx="0" cy="0"/>
        </a:xfrm>
      </p:grpSpPr>
      <p:sp>
        <p:nvSpPr>
          <p:cNvPr id="125" name="Google Shape;125;p246"/>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 name="Google Shape;126;p246"/>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lt1"/>
              </a:buClr>
              <a:buSzPts val="2400"/>
              <a:buNone/>
              <a:defRPr sz="3200" b="1"/>
            </a:lvl1pPr>
            <a:lvl2pPr marL="1219170" lvl="1" indent="-304792" algn="l">
              <a:spcBef>
                <a:spcPts val="533"/>
              </a:spcBef>
              <a:spcAft>
                <a:spcPts val="0"/>
              </a:spcAft>
              <a:buClr>
                <a:schemeClr val="lt1"/>
              </a:buClr>
              <a:buSzPts val="2000"/>
              <a:buNone/>
              <a:defRPr sz="2667" b="1"/>
            </a:lvl2pPr>
            <a:lvl3pPr marL="1828754" lvl="2" indent="-304792" algn="l">
              <a:spcBef>
                <a:spcPts val="480"/>
              </a:spcBef>
              <a:spcAft>
                <a:spcPts val="0"/>
              </a:spcAft>
              <a:buClr>
                <a:schemeClr val="lt1"/>
              </a:buClr>
              <a:buSzPts val="1800"/>
              <a:buNone/>
              <a:defRPr sz="2400" b="1"/>
            </a:lvl3pPr>
            <a:lvl4pPr marL="2438339" lvl="3" indent="-304792" algn="l">
              <a:spcBef>
                <a:spcPts val="427"/>
              </a:spcBef>
              <a:spcAft>
                <a:spcPts val="0"/>
              </a:spcAft>
              <a:buClr>
                <a:schemeClr val="lt1"/>
              </a:buClr>
              <a:buSzPts val="1600"/>
              <a:buNone/>
              <a:defRPr sz="2133" b="1"/>
            </a:lvl4pPr>
            <a:lvl5pPr marL="3047924" lvl="4" indent="-304792" algn="l">
              <a:spcBef>
                <a:spcPts val="427"/>
              </a:spcBef>
              <a:spcAft>
                <a:spcPts val="0"/>
              </a:spcAft>
              <a:buClr>
                <a:schemeClr val="lt1"/>
              </a:buClr>
              <a:buSzPts val="1600"/>
              <a:buNone/>
              <a:defRPr sz="2133" b="1"/>
            </a:lvl5pPr>
            <a:lvl6pPr marL="3657509" lvl="5" indent="-304792" algn="l">
              <a:spcBef>
                <a:spcPts val="427"/>
              </a:spcBef>
              <a:spcAft>
                <a:spcPts val="0"/>
              </a:spcAft>
              <a:buClr>
                <a:schemeClr val="lt1"/>
              </a:buClr>
              <a:buSzPts val="1600"/>
              <a:buNone/>
              <a:defRPr sz="2133" b="1"/>
            </a:lvl6pPr>
            <a:lvl7pPr marL="4267093" lvl="6" indent="-304792" algn="l">
              <a:spcBef>
                <a:spcPts val="427"/>
              </a:spcBef>
              <a:spcAft>
                <a:spcPts val="0"/>
              </a:spcAft>
              <a:buClr>
                <a:schemeClr val="lt1"/>
              </a:buClr>
              <a:buSzPts val="1600"/>
              <a:buNone/>
              <a:defRPr sz="2133" b="1"/>
            </a:lvl7pPr>
            <a:lvl8pPr marL="4876678" lvl="7" indent="-304792" algn="l">
              <a:spcBef>
                <a:spcPts val="427"/>
              </a:spcBef>
              <a:spcAft>
                <a:spcPts val="0"/>
              </a:spcAft>
              <a:buClr>
                <a:schemeClr val="lt1"/>
              </a:buClr>
              <a:buSzPts val="1600"/>
              <a:buNone/>
              <a:defRPr sz="2133" b="1"/>
            </a:lvl8pPr>
            <a:lvl9pPr marL="5486263" lvl="8" indent="-304792" algn="l">
              <a:spcBef>
                <a:spcPts val="427"/>
              </a:spcBef>
              <a:spcAft>
                <a:spcPts val="0"/>
              </a:spcAft>
              <a:buClr>
                <a:schemeClr val="lt1"/>
              </a:buClr>
              <a:buSzPts val="1600"/>
              <a:buNone/>
              <a:defRPr sz="2133" b="1"/>
            </a:lvl9pPr>
          </a:lstStyle>
          <a:p>
            <a:endParaRPr/>
          </a:p>
        </p:txBody>
      </p:sp>
      <p:sp>
        <p:nvSpPr>
          <p:cNvPr id="127" name="Google Shape;127;p24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lt1"/>
              </a:buClr>
              <a:buSzPts val="2400"/>
              <a:buChar char="•"/>
              <a:defRPr sz="3200"/>
            </a:lvl1pPr>
            <a:lvl2pPr marL="1219170" lvl="1" indent="-474121" algn="l">
              <a:spcBef>
                <a:spcPts val="533"/>
              </a:spcBef>
              <a:spcAft>
                <a:spcPts val="0"/>
              </a:spcAft>
              <a:buClr>
                <a:schemeClr val="lt1"/>
              </a:buClr>
              <a:buSzPts val="2000"/>
              <a:buChar char="–"/>
              <a:defRPr sz="2667"/>
            </a:lvl2pPr>
            <a:lvl3pPr marL="1828754" lvl="2" indent="-457189" algn="l">
              <a:spcBef>
                <a:spcPts val="480"/>
              </a:spcBef>
              <a:spcAft>
                <a:spcPts val="0"/>
              </a:spcAft>
              <a:buClr>
                <a:schemeClr val="lt1"/>
              </a:buClr>
              <a:buSzPts val="1800"/>
              <a:buChar char="•"/>
              <a:defRPr sz="2400"/>
            </a:lvl3pPr>
            <a:lvl4pPr marL="2438339" lvl="3" indent="-440256" algn="l">
              <a:spcBef>
                <a:spcPts val="427"/>
              </a:spcBef>
              <a:spcAft>
                <a:spcPts val="0"/>
              </a:spcAft>
              <a:buClr>
                <a:schemeClr val="lt1"/>
              </a:buClr>
              <a:buSzPts val="1600"/>
              <a:buChar char="–"/>
              <a:defRPr sz="2133"/>
            </a:lvl4pPr>
            <a:lvl5pPr marL="3047924" lvl="4" indent="-440256" algn="l">
              <a:spcBef>
                <a:spcPts val="427"/>
              </a:spcBef>
              <a:spcAft>
                <a:spcPts val="0"/>
              </a:spcAft>
              <a:buClr>
                <a:schemeClr val="lt1"/>
              </a:buClr>
              <a:buSzPts val="1600"/>
              <a:buChar char="»"/>
              <a:defRPr sz="2133"/>
            </a:lvl5pPr>
            <a:lvl6pPr marL="3657509" lvl="5" indent="-440256" algn="l">
              <a:spcBef>
                <a:spcPts val="427"/>
              </a:spcBef>
              <a:spcAft>
                <a:spcPts val="0"/>
              </a:spcAft>
              <a:buClr>
                <a:schemeClr val="lt1"/>
              </a:buClr>
              <a:buSzPts val="1600"/>
              <a:buChar char="•"/>
              <a:defRPr sz="2133"/>
            </a:lvl6pPr>
            <a:lvl7pPr marL="4267093" lvl="6" indent="-440256" algn="l">
              <a:spcBef>
                <a:spcPts val="427"/>
              </a:spcBef>
              <a:spcAft>
                <a:spcPts val="0"/>
              </a:spcAft>
              <a:buClr>
                <a:schemeClr val="lt1"/>
              </a:buClr>
              <a:buSzPts val="1600"/>
              <a:buChar char="•"/>
              <a:defRPr sz="2133"/>
            </a:lvl7pPr>
            <a:lvl8pPr marL="4876678" lvl="7" indent="-440256" algn="l">
              <a:spcBef>
                <a:spcPts val="427"/>
              </a:spcBef>
              <a:spcAft>
                <a:spcPts val="0"/>
              </a:spcAft>
              <a:buClr>
                <a:schemeClr val="lt1"/>
              </a:buClr>
              <a:buSzPts val="1600"/>
              <a:buChar char="•"/>
              <a:defRPr sz="2133"/>
            </a:lvl8pPr>
            <a:lvl9pPr marL="5486263" lvl="8" indent="-440256" algn="l">
              <a:spcBef>
                <a:spcPts val="427"/>
              </a:spcBef>
              <a:spcAft>
                <a:spcPts val="0"/>
              </a:spcAft>
              <a:buClr>
                <a:schemeClr val="lt1"/>
              </a:buClr>
              <a:buSzPts val="1600"/>
              <a:buChar char="•"/>
              <a:defRPr sz="2133"/>
            </a:lvl9pPr>
          </a:lstStyle>
          <a:p>
            <a:endParaRPr/>
          </a:p>
        </p:txBody>
      </p:sp>
      <p:sp>
        <p:nvSpPr>
          <p:cNvPr id="128" name="Google Shape;128;p246"/>
          <p:cNvSpPr txBox="1">
            <a:spLocks noGrp="1"/>
          </p:cNvSpPr>
          <p:nvPr>
            <p:ph type="body" idx="3"/>
          </p:nvPr>
        </p:nvSpPr>
        <p:spPr>
          <a:xfrm>
            <a:off x="6193374" y="1535113"/>
            <a:ext cx="5389033"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lt1"/>
              </a:buClr>
              <a:buSzPts val="2400"/>
              <a:buNone/>
              <a:defRPr sz="3200" b="1"/>
            </a:lvl1pPr>
            <a:lvl2pPr marL="1219170" lvl="1" indent="-304792" algn="l">
              <a:spcBef>
                <a:spcPts val="533"/>
              </a:spcBef>
              <a:spcAft>
                <a:spcPts val="0"/>
              </a:spcAft>
              <a:buClr>
                <a:schemeClr val="lt1"/>
              </a:buClr>
              <a:buSzPts val="2000"/>
              <a:buNone/>
              <a:defRPr sz="2667" b="1"/>
            </a:lvl2pPr>
            <a:lvl3pPr marL="1828754" lvl="2" indent="-304792" algn="l">
              <a:spcBef>
                <a:spcPts val="480"/>
              </a:spcBef>
              <a:spcAft>
                <a:spcPts val="0"/>
              </a:spcAft>
              <a:buClr>
                <a:schemeClr val="lt1"/>
              </a:buClr>
              <a:buSzPts val="1800"/>
              <a:buNone/>
              <a:defRPr sz="2400" b="1"/>
            </a:lvl3pPr>
            <a:lvl4pPr marL="2438339" lvl="3" indent="-304792" algn="l">
              <a:spcBef>
                <a:spcPts val="427"/>
              </a:spcBef>
              <a:spcAft>
                <a:spcPts val="0"/>
              </a:spcAft>
              <a:buClr>
                <a:schemeClr val="lt1"/>
              </a:buClr>
              <a:buSzPts val="1600"/>
              <a:buNone/>
              <a:defRPr sz="2133" b="1"/>
            </a:lvl4pPr>
            <a:lvl5pPr marL="3047924" lvl="4" indent="-304792" algn="l">
              <a:spcBef>
                <a:spcPts val="427"/>
              </a:spcBef>
              <a:spcAft>
                <a:spcPts val="0"/>
              </a:spcAft>
              <a:buClr>
                <a:schemeClr val="lt1"/>
              </a:buClr>
              <a:buSzPts val="1600"/>
              <a:buNone/>
              <a:defRPr sz="2133" b="1"/>
            </a:lvl5pPr>
            <a:lvl6pPr marL="3657509" lvl="5" indent="-304792" algn="l">
              <a:spcBef>
                <a:spcPts val="427"/>
              </a:spcBef>
              <a:spcAft>
                <a:spcPts val="0"/>
              </a:spcAft>
              <a:buClr>
                <a:schemeClr val="lt1"/>
              </a:buClr>
              <a:buSzPts val="1600"/>
              <a:buNone/>
              <a:defRPr sz="2133" b="1"/>
            </a:lvl6pPr>
            <a:lvl7pPr marL="4267093" lvl="6" indent="-304792" algn="l">
              <a:spcBef>
                <a:spcPts val="427"/>
              </a:spcBef>
              <a:spcAft>
                <a:spcPts val="0"/>
              </a:spcAft>
              <a:buClr>
                <a:schemeClr val="lt1"/>
              </a:buClr>
              <a:buSzPts val="1600"/>
              <a:buNone/>
              <a:defRPr sz="2133" b="1"/>
            </a:lvl7pPr>
            <a:lvl8pPr marL="4876678" lvl="7" indent="-304792" algn="l">
              <a:spcBef>
                <a:spcPts val="427"/>
              </a:spcBef>
              <a:spcAft>
                <a:spcPts val="0"/>
              </a:spcAft>
              <a:buClr>
                <a:schemeClr val="lt1"/>
              </a:buClr>
              <a:buSzPts val="1600"/>
              <a:buNone/>
              <a:defRPr sz="2133" b="1"/>
            </a:lvl8pPr>
            <a:lvl9pPr marL="5486263" lvl="8" indent="-304792" algn="l">
              <a:spcBef>
                <a:spcPts val="427"/>
              </a:spcBef>
              <a:spcAft>
                <a:spcPts val="0"/>
              </a:spcAft>
              <a:buClr>
                <a:schemeClr val="lt1"/>
              </a:buClr>
              <a:buSzPts val="1600"/>
              <a:buNone/>
              <a:defRPr sz="2133" b="1"/>
            </a:lvl9pPr>
          </a:lstStyle>
          <a:p>
            <a:endParaRPr/>
          </a:p>
        </p:txBody>
      </p:sp>
      <p:sp>
        <p:nvSpPr>
          <p:cNvPr id="129" name="Google Shape;129;p246"/>
          <p:cNvSpPr txBox="1">
            <a:spLocks noGrp="1"/>
          </p:cNvSpPr>
          <p:nvPr>
            <p:ph type="body" idx="4"/>
          </p:nvPr>
        </p:nvSpPr>
        <p:spPr>
          <a:xfrm>
            <a:off x="6193374" y="2174875"/>
            <a:ext cx="5389033"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lt1"/>
              </a:buClr>
              <a:buSzPts val="2400"/>
              <a:buChar char="•"/>
              <a:defRPr sz="3200"/>
            </a:lvl1pPr>
            <a:lvl2pPr marL="1219170" lvl="1" indent="-474121" algn="l">
              <a:spcBef>
                <a:spcPts val="533"/>
              </a:spcBef>
              <a:spcAft>
                <a:spcPts val="0"/>
              </a:spcAft>
              <a:buClr>
                <a:schemeClr val="lt1"/>
              </a:buClr>
              <a:buSzPts val="2000"/>
              <a:buChar char="–"/>
              <a:defRPr sz="2667"/>
            </a:lvl2pPr>
            <a:lvl3pPr marL="1828754" lvl="2" indent="-457189" algn="l">
              <a:spcBef>
                <a:spcPts val="480"/>
              </a:spcBef>
              <a:spcAft>
                <a:spcPts val="0"/>
              </a:spcAft>
              <a:buClr>
                <a:schemeClr val="lt1"/>
              </a:buClr>
              <a:buSzPts val="1800"/>
              <a:buChar char="•"/>
              <a:defRPr sz="2400"/>
            </a:lvl3pPr>
            <a:lvl4pPr marL="2438339" lvl="3" indent="-440256" algn="l">
              <a:spcBef>
                <a:spcPts val="427"/>
              </a:spcBef>
              <a:spcAft>
                <a:spcPts val="0"/>
              </a:spcAft>
              <a:buClr>
                <a:schemeClr val="lt1"/>
              </a:buClr>
              <a:buSzPts val="1600"/>
              <a:buChar char="–"/>
              <a:defRPr sz="2133"/>
            </a:lvl4pPr>
            <a:lvl5pPr marL="3047924" lvl="4" indent="-440256" algn="l">
              <a:spcBef>
                <a:spcPts val="427"/>
              </a:spcBef>
              <a:spcAft>
                <a:spcPts val="0"/>
              </a:spcAft>
              <a:buClr>
                <a:schemeClr val="lt1"/>
              </a:buClr>
              <a:buSzPts val="1600"/>
              <a:buChar char="»"/>
              <a:defRPr sz="2133"/>
            </a:lvl5pPr>
            <a:lvl6pPr marL="3657509" lvl="5" indent="-440256" algn="l">
              <a:spcBef>
                <a:spcPts val="427"/>
              </a:spcBef>
              <a:spcAft>
                <a:spcPts val="0"/>
              </a:spcAft>
              <a:buClr>
                <a:schemeClr val="lt1"/>
              </a:buClr>
              <a:buSzPts val="1600"/>
              <a:buChar char="•"/>
              <a:defRPr sz="2133"/>
            </a:lvl6pPr>
            <a:lvl7pPr marL="4267093" lvl="6" indent="-440256" algn="l">
              <a:spcBef>
                <a:spcPts val="427"/>
              </a:spcBef>
              <a:spcAft>
                <a:spcPts val="0"/>
              </a:spcAft>
              <a:buClr>
                <a:schemeClr val="lt1"/>
              </a:buClr>
              <a:buSzPts val="1600"/>
              <a:buChar char="•"/>
              <a:defRPr sz="2133"/>
            </a:lvl7pPr>
            <a:lvl8pPr marL="4876678" lvl="7" indent="-440256" algn="l">
              <a:spcBef>
                <a:spcPts val="427"/>
              </a:spcBef>
              <a:spcAft>
                <a:spcPts val="0"/>
              </a:spcAft>
              <a:buClr>
                <a:schemeClr val="lt1"/>
              </a:buClr>
              <a:buSzPts val="1600"/>
              <a:buChar char="•"/>
              <a:defRPr sz="2133"/>
            </a:lvl8pPr>
            <a:lvl9pPr marL="5486263" lvl="8" indent="-440256" algn="l">
              <a:spcBef>
                <a:spcPts val="427"/>
              </a:spcBef>
              <a:spcAft>
                <a:spcPts val="0"/>
              </a:spcAft>
              <a:buClr>
                <a:schemeClr val="lt1"/>
              </a:buClr>
              <a:buSzPts val="1600"/>
              <a:buChar char="•"/>
              <a:defRPr sz="2133"/>
            </a:lvl9pPr>
          </a:lstStyle>
          <a:p>
            <a:endParaRPr/>
          </a:p>
        </p:txBody>
      </p:sp>
      <p:sp>
        <p:nvSpPr>
          <p:cNvPr id="130" name="Google Shape;130;p246"/>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46"/>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46"/>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600">
                <a:solidFill>
                  <a:srgbClr val="FFFFFF"/>
                </a:solidFill>
                <a:latin typeface="Calibri"/>
                <a:ea typeface="Calibri"/>
                <a:cs typeface="Calibri"/>
                <a:sym typeface="Calibri"/>
              </a:defRPr>
            </a:lvl1pPr>
            <a:lvl2pPr marL="0" marR="0" lvl="1" indent="0" algn="r">
              <a:spcBef>
                <a:spcPts val="0"/>
              </a:spcBef>
              <a:spcAft>
                <a:spcPts val="0"/>
              </a:spcAft>
              <a:buNone/>
              <a:defRPr sz="1600">
                <a:solidFill>
                  <a:srgbClr val="FFFFFF"/>
                </a:solidFill>
                <a:latin typeface="Calibri"/>
                <a:ea typeface="Calibri"/>
                <a:cs typeface="Calibri"/>
                <a:sym typeface="Calibri"/>
              </a:defRPr>
            </a:lvl2pPr>
            <a:lvl3pPr marL="0" marR="0" lvl="2" indent="0" algn="r">
              <a:spcBef>
                <a:spcPts val="0"/>
              </a:spcBef>
              <a:spcAft>
                <a:spcPts val="0"/>
              </a:spcAft>
              <a:buNone/>
              <a:defRPr sz="1600">
                <a:solidFill>
                  <a:srgbClr val="FFFFFF"/>
                </a:solidFill>
                <a:latin typeface="Calibri"/>
                <a:ea typeface="Calibri"/>
                <a:cs typeface="Calibri"/>
                <a:sym typeface="Calibri"/>
              </a:defRPr>
            </a:lvl3pPr>
            <a:lvl4pPr marL="0" marR="0" lvl="3" indent="0" algn="r">
              <a:spcBef>
                <a:spcPts val="0"/>
              </a:spcBef>
              <a:spcAft>
                <a:spcPts val="0"/>
              </a:spcAft>
              <a:buNone/>
              <a:defRPr sz="1600">
                <a:solidFill>
                  <a:srgbClr val="FFFFFF"/>
                </a:solidFill>
                <a:latin typeface="Calibri"/>
                <a:ea typeface="Calibri"/>
                <a:cs typeface="Calibri"/>
                <a:sym typeface="Calibri"/>
              </a:defRPr>
            </a:lvl4pPr>
            <a:lvl5pPr marL="0" marR="0" lvl="4" indent="0" algn="r">
              <a:spcBef>
                <a:spcPts val="0"/>
              </a:spcBef>
              <a:spcAft>
                <a:spcPts val="0"/>
              </a:spcAft>
              <a:buNone/>
              <a:defRPr sz="1600">
                <a:solidFill>
                  <a:srgbClr val="FFFFFF"/>
                </a:solidFill>
                <a:latin typeface="Calibri"/>
                <a:ea typeface="Calibri"/>
                <a:cs typeface="Calibri"/>
                <a:sym typeface="Calibri"/>
              </a:defRPr>
            </a:lvl5pPr>
            <a:lvl6pPr marL="0" marR="0" lvl="5" indent="0" algn="r">
              <a:spcBef>
                <a:spcPts val="0"/>
              </a:spcBef>
              <a:spcAft>
                <a:spcPts val="0"/>
              </a:spcAft>
              <a:buNone/>
              <a:defRPr sz="1600">
                <a:solidFill>
                  <a:srgbClr val="FFFFFF"/>
                </a:solidFill>
                <a:latin typeface="Calibri"/>
                <a:ea typeface="Calibri"/>
                <a:cs typeface="Calibri"/>
                <a:sym typeface="Calibri"/>
              </a:defRPr>
            </a:lvl6pPr>
            <a:lvl7pPr marL="0" marR="0" lvl="6" indent="0" algn="r">
              <a:spcBef>
                <a:spcPts val="0"/>
              </a:spcBef>
              <a:spcAft>
                <a:spcPts val="0"/>
              </a:spcAft>
              <a:buNone/>
              <a:defRPr sz="1600">
                <a:solidFill>
                  <a:srgbClr val="FFFFFF"/>
                </a:solidFill>
                <a:latin typeface="Calibri"/>
                <a:ea typeface="Calibri"/>
                <a:cs typeface="Calibri"/>
                <a:sym typeface="Calibri"/>
              </a:defRPr>
            </a:lvl7pPr>
            <a:lvl8pPr marL="0" marR="0" lvl="7" indent="0" algn="r">
              <a:spcBef>
                <a:spcPts val="0"/>
              </a:spcBef>
              <a:spcAft>
                <a:spcPts val="0"/>
              </a:spcAft>
              <a:buNone/>
              <a:defRPr sz="1600">
                <a:solidFill>
                  <a:srgbClr val="FFFFFF"/>
                </a:solidFill>
                <a:latin typeface="Calibri"/>
                <a:ea typeface="Calibri"/>
                <a:cs typeface="Calibri"/>
                <a:sym typeface="Calibri"/>
              </a:defRPr>
            </a:lvl8pPr>
            <a:lvl9pPr marL="0" marR="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058899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údo com Legenda" type="objTx">
  <p:cSld name="Conteúdo com Legenda">
    <p:spTree>
      <p:nvGrpSpPr>
        <p:cNvPr id="1" name="Shape 133"/>
        <p:cNvGrpSpPr/>
        <p:nvPr/>
      </p:nvGrpSpPr>
      <p:grpSpPr>
        <a:xfrm>
          <a:off x="0" y="0"/>
          <a:ext cx="0" cy="0"/>
          <a:chOff x="0" y="0"/>
          <a:chExt cx="0" cy="0"/>
        </a:xfrm>
      </p:grpSpPr>
      <p:sp>
        <p:nvSpPr>
          <p:cNvPr id="134" name="Google Shape;134;p247"/>
          <p:cNvSpPr txBox="1">
            <a:spLocks noGrp="1"/>
          </p:cNvSpPr>
          <p:nvPr>
            <p:ph type="title"/>
          </p:nvPr>
        </p:nvSpPr>
        <p:spPr>
          <a:xfrm>
            <a:off x="609607"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 name="Google Shape;135;p247"/>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Autofit/>
          </a:bodyPr>
          <a:lstStyle>
            <a:lvl1pPr marL="609585" lvl="0" indent="-575719" algn="l">
              <a:spcBef>
                <a:spcPts val="853"/>
              </a:spcBef>
              <a:spcAft>
                <a:spcPts val="0"/>
              </a:spcAft>
              <a:buClr>
                <a:schemeClr val="lt1"/>
              </a:buClr>
              <a:buSzPts val="3200"/>
              <a:buChar char="•"/>
              <a:defRPr sz="4267"/>
            </a:lvl1pPr>
            <a:lvl2pPr marL="1219170" lvl="1" indent="-541853" algn="l">
              <a:spcBef>
                <a:spcPts val="747"/>
              </a:spcBef>
              <a:spcAft>
                <a:spcPts val="0"/>
              </a:spcAft>
              <a:buClr>
                <a:schemeClr val="lt1"/>
              </a:buClr>
              <a:buSzPts val="2800"/>
              <a:buChar char="–"/>
              <a:defRPr sz="3733"/>
            </a:lvl2pPr>
            <a:lvl3pPr marL="1828754" lvl="2" indent="-507987" algn="l">
              <a:spcBef>
                <a:spcPts val="640"/>
              </a:spcBef>
              <a:spcAft>
                <a:spcPts val="0"/>
              </a:spcAft>
              <a:buClr>
                <a:schemeClr val="lt1"/>
              </a:buClr>
              <a:buSzPts val="2400"/>
              <a:buChar char="•"/>
              <a:defRPr sz="3200"/>
            </a:lvl3pPr>
            <a:lvl4pPr marL="2438339" lvl="3" indent="-474121" algn="l">
              <a:spcBef>
                <a:spcPts val="533"/>
              </a:spcBef>
              <a:spcAft>
                <a:spcPts val="0"/>
              </a:spcAft>
              <a:buClr>
                <a:schemeClr val="lt1"/>
              </a:buClr>
              <a:buSzPts val="2000"/>
              <a:buChar char="–"/>
              <a:defRPr sz="2667"/>
            </a:lvl4pPr>
            <a:lvl5pPr marL="3047924" lvl="4" indent="-474121" algn="l">
              <a:spcBef>
                <a:spcPts val="533"/>
              </a:spcBef>
              <a:spcAft>
                <a:spcPts val="0"/>
              </a:spcAft>
              <a:buClr>
                <a:schemeClr val="lt1"/>
              </a:buClr>
              <a:buSzPts val="2000"/>
              <a:buChar char="»"/>
              <a:defRPr sz="2667"/>
            </a:lvl5pPr>
            <a:lvl6pPr marL="3657509" lvl="5" indent="-474121" algn="l">
              <a:spcBef>
                <a:spcPts val="533"/>
              </a:spcBef>
              <a:spcAft>
                <a:spcPts val="0"/>
              </a:spcAft>
              <a:buClr>
                <a:schemeClr val="lt1"/>
              </a:buClr>
              <a:buSzPts val="2000"/>
              <a:buChar char="•"/>
              <a:defRPr sz="2667"/>
            </a:lvl6pPr>
            <a:lvl7pPr marL="4267093" lvl="6" indent="-474121" algn="l">
              <a:spcBef>
                <a:spcPts val="533"/>
              </a:spcBef>
              <a:spcAft>
                <a:spcPts val="0"/>
              </a:spcAft>
              <a:buClr>
                <a:schemeClr val="lt1"/>
              </a:buClr>
              <a:buSzPts val="2000"/>
              <a:buChar char="•"/>
              <a:defRPr sz="2667"/>
            </a:lvl7pPr>
            <a:lvl8pPr marL="4876678" lvl="7" indent="-474121" algn="l">
              <a:spcBef>
                <a:spcPts val="533"/>
              </a:spcBef>
              <a:spcAft>
                <a:spcPts val="0"/>
              </a:spcAft>
              <a:buClr>
                <a:schemeClr val="lt1"/>
              </a:buClr>
              <a:buSzPts val="2000"/>
              <a:buChar char="•"/>
              <a:defRPr sz="2667"/>
            </a:lvl8pPr>
            <a:lvl9pPr marL="5486263" lvl="8" indent="-474121" algn="l">
              <a:spcBef>
                <a:spcPts val="533"/>
              </a:spcBef>
              <a:spcAft>
                <a:spcPts val="0"/>
              </a:spcAft>
              <a:buClr>
                <a:schemeClr val="lt1"/>
              </a:buClr>
              <a:buSzPts val="2000"/>
              <a:buChar char="•"/>
              <a:defRPr sz="2667"/>
            </a:lvl9pPr>
          </a:lstStyle>
          <a:p>
            <a:endParaRPr/>
          </a:p>
        </p:txBody>
      </p:sp>
      <p:sp>
        <p:nvSpPr>
          <p:cNvPr id="136" name="Google Shape;136;p247"/>
          <p:cNvSpPr txBox="1">
            <a:spLocks noGrp="1"/>
          </p:cNvSpPr>
          <p:nvPr>
            <p:ph type="body" idx="2"/>
          </p:nvPr>
        </p:nvSpPr>
        <p:spPr>
          <a:xfrm>
            <a:off x="609607" y="1435104"/>
            <a:ext cx="4011084" cy="46910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lt1"/>
              </a:buClr>
              <a:buSzPts val="1400"/>
              <a:buNone/>
              <a:defRPr sz="1867"/>
            </a:lvl1pPr>
            <a:lvl2pPr marL="1219170" lvl="1" indent="-304792" algn="l">
              <a:spcBef>
                <a:spcPts val="320"/>
              </a:spcBef>
              <a:spcAft>
                <a:spcPts val="0"/>
              </a:spcAft>
              <a:buClr>
                <a:schemeClr val="lt1"/>
              </a:buClr>
              <a:buSzPts val="1200"/>
              <a:buNone/>
              <a:defRPr sz="1600"/>
            </a:lvl2pPr>
            <a:lvl3pPr marL="1828754" lvl="2" indent="-304792" algn="l">
              <a:spcBef>
                <a:spcPts val="267"/>
              </a:spcBef>
              <a:spcAft>
                <a:spcPts val="0"/>
              </a:spcAft>
              <a:buClr>
                <a:schemeClr val="lt1"/>
              </a:buClr>
              <a:buSzPts val="1000"/>
              <a:buNone/>
              <a:defRPr sz="1333"/>
            </a:lvl3pPr>
            <a:lvl4pPr marL="2438339" lvl="3" indent="-304792" algn="l">
              <a:spcBef>
                <a:spcPts val="240"/>
              </a:spcBef>
              <a:spcAft>
                <a:spcPts val="0"/>
              </a:spcAft>
              <a:buClr>
                <a:schemeClr val="lt1"/>
              </a:buClr>
              <a:buSzPts val="900"/>
              <a:buNone/>
              <a:defRPr sz="1200"/>
            </a:lvl4pPr>
            <a:lvl5pPr marL="3047924" lvl="4" indent="-304792" algn="l">
              <a:spcBef>
                <a:spcPts val="240"/>
              </a:spcBef>
              <a:spcAft>
                <a:spcPts val="0"/>
              </a:spcAft>
              <a:buClr>
                <a:schemeClr val="lt1"/>
              </a:buClr>
              <a:buSzPts val="900"/>
              <a:buNone/>
              <a:defRPr sz="1200"/>
            </a:lvl5pPr>
            <a:lvl6pPr marL="3657509" lvl="5" indent="-304792" algn="l">
              <a:spcBef>
                <a:spcPts val="240"/>
              </a:spcBef>
              <a:spcAft>
                <a:spcPts val="0"/>
              </a:spcAft>
              <a:buClr>
                <a:schemeClr val="lt1"/>
              </a:buClr>
              <a:buSzPts val="900"/>
              <a:buNone/>
              <a:defRPr sz="1200"/>
            </a:lvl6pPr>
            <a:lvl7pPr marL="4267093" lvl="6" indent="-304792" algn="l">
              <a:spcBef>
                <a:spcPts val="240"/>
              </a:spcBef>
              <a:spcAft>
                <a:spcPts val="0"/>
              </a:spcAft>
              <a:buClr>
                <a:schemeClr val="lt1"/>
              </a:buClr>
              <a:buSzPts val="900"/>
              <a:buNone/>
              <a:defRPr sz="1200"/>
            </a:lvl7pPr>
            <a:lvl8pPr marL="4876678" lvl="7" indent="-304792" algn="l">
              <a:spcBef>
                <a:spcPts val="240"/>
              </a:spcBef>
              <a:spcAft>
                <a:spcPts val="0"/>
              </a:spcAft>
              <a:buClr>
                <a:schemeClr val="lt1"/>
              </a:buClr>
              <a:buSzPts val="900"/>
              <a:buNone/>
              <a:defRPr sz="1200"/>
            </a:lvl8pPr>
            <a:lvl9pPr marL="5486263" lvl="8" indent="-304792" algn="l">
              <a:spcBef>
                <a:spcPts val="240"/>
              </a:spcBef>
              <a:spcAft>
                <a:spcPts val="0"/>
              </a:spcAft>
              <a:buClr>
                <a:schemeClr val="lt1"/>
              </a:buClr>
              <a:buSzPts val="900"/>
              <a:buNone/>
              <a:defRPr sz="1200"/>
            </a:lvl9pPr>
          </a:lstStyle>
          <a:p>
            <a:endParaRPr/>
          </a:p>
        </p:txBody>
      </p:sp>
      <p:sp>
        <p:nvSpPr>
          <p:cNvPr id="137" name="Google Shape;137;p247"/>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7"/>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7"/>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600">
                <a:solidFill>
                  <a:srgbClr val="FFFFFF"/>
                </a:solidFill>
                <a:latin typeface="Calibri"/>
                <a:ea typeface="Calibri"/>
                <a:cs typeface="Calibri"/>
                <a:sym typeface="Calibri"/>
              </a:defRPr>
            </a:lvl1pPr>
            <a:lvl2pPr marL="0" marR="0" lvl="1" indent="0" algn="r">
              <a:spcBef>
                <a:spcPts val="0"/>
              </a:spcBef>
              <a:spcAft>
                <a:spcPts val="0"/>
              </a:spcAft>
              <a:buNone/>
              <a:defRPr sz="1600">
                <a:solidFill>
                  <a:srgbClr val="FFFFFF"/>
                </a:solidFill>
                <a:latin typeface="Calibri"/>
                <a:ea typeface="Calibri"/>
                <a:cs typeface="Calibri"/>
                <a:sym typeface="Calibri"/>
              </a:defRPr>
            </a:lvl2pPr>
            <a:lvl3pPr marL="0" marR="0" lvl="2" indent="0" algn="r">
              <a:spcBef>
                <a:spcPts val="0"/>
              </a:spcBef>
              <a:spcAft>
                <a:spcPts val="0"/>
              </a:spcAft>
              <a:buNone/>
              <a:defRPr sz="1600">
                <a:solidFill>
                  <a:srgbClr val="FFFFFF"/>
                </a:solidFill>
                <a:latin typeface="Calibri"/>
                <a:ea typeface="Calibri"/>
                <a:cs typeface="Calibri"/>
                <a:sym typeface="Calibri"/>
              </a:defRPr>
            </a:lvl3pPr>
            <a:lvl4pPr marL="0" marR="0" lvl="3" indent="0" algn="r">
              <a:spcBef>
                <a:spcPts val="0"/>
              </a:spcBef>
              <a:spcAft>
                <a:spcPts val="0"/>
              </a:spcAft>
              <a:buNone/>
              <a:defRPr sz="1600">
                <a:solidFill>
                  <a:srgbClr val="FFFFFF"/>
                </a:solidFill>
                <a:latin typeface="Calibri"/>
                <a:ea typeface="Calibri"/>
                <a:cs typeface="Calibri"/>
                <a:sym typeface="Calibri"/>
              </a:defRPr>
            </a:lvl4pPr>
            <a:lvl5pPr marL="0" marR="0" lvl="4" indent="0" algn="r">
              <a:spcBef>
                <a:spcPts val="0"/>
              </a:spcBef>
              <a:spcAft>
                <a:spcPts val="0"/>
              </a:spcAft>
              <a:buNone/>
              <a:defRPr sz="1600">
                <a:solidFill>
                  <a:srgbClr val="FFFFFF"/>
                </a:solidFill>
                <a:latin typeface="Calibri"/>
                <a:ea typeface="Calibri"/>
                <a:cs typeface="Calibri"/>
                <a:sym typeface="Calibri"/>
              </a:defRPr>
            </a:lvl5pPr>
            <a:lvl6pPr marL="0" marR="0" lvl="5" indent="0" algn="r">
              <a:spcBef>
                <a:spcPts val="0"/>
              </a:spcBef>
              <a:spcAft>
                <a:spcPts val="0"/>
              </a:spcAft>
              <a:buNone/>
              <a:defRPr sz="1600">
                <a:solidFill>
                  <a:srgbClr val="FFFFFF"/>
                </a:solidFill>
                <a:latin typeface="Calibri"/>
                <a:ea typeface="Calibri"/>
                <a:cs typeface="Calibri"/>
                <a:sym typeface="Calibri"/>
              </a:defRPr>
            </a:lvl6pPr>
            <a:lvl7pPr marL="0" marR="0" lvl="6" indent="0" algn="r">
              <a:spcBef>
                <a:spcPts val="0"/>
              </a:spcBef>
              <a:spcAft>
                <a:spcPts val="0"/>
              </a:spcAft>
              <a:buNone/>
              <a:defRPr sz="1600">
                <a:solidFill>
                  <a:srgbClr val="FFFFFF"/>
                </a:solidFill>
                <a:latin typeface="Calibri"/>
                <a:ea typeface="Calibri"/>
                <a:cs typeface="Calibri"/>
                <a:sym typeface="Calibri"/>
              </a:defRPr>
            </a:lvl7pPr>
            <a:lvl8pPr marL="0" marR="0" lvl="7" indent="0" algn="r">
              <a:spcBef>
                <a:spcPts val="0"/>
              </a:spcBef>
              <a:spcAft>
                <a:spcPts val="0"/>
              </a:spcAft>
              <a:buNone/>
              <a:defRPr sz="1600">
                <a:solidFill>
                  <a:srgbClr val="FFFFFF"/>
                </a:solidFill>
                <a:latin typeface="Calibri"/>
                <a:ea typeface="Calibri"/>
                <a:cs typeface="Calibri"/>
                <a:sym typeface="Calibri"/>
              </a:defRPr>
            </a:lvl8pPr>
            <a:lvl9pPr marL="0" marR="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985711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m com Legenda" type="picTx">
  <p:cSld name="Imagem com Legenda">
    <p:spTree>
      <p:nvGrpSpPr>
        <p:cNvPr id="1" name="Shape 140"/>
        <p:cNvGrpSpPr/>
        <p:nvPr/>
      </p:nvGrpSpPr>
      <p:grpSpPr>
        <a:xfrm>
          <a:off x="0" y="0"/>
          <a:ext cx="0" cy="0"/>
          <a:chOff x="0" y="0"/>
          <a:chExt cx="0" cy="0"/>
        </a:xfrm>
      </p:grpSpPr>
      <p:sp>
        <p:nvSpPr>
          <p:cNvPr id="141" name="Google Shape;141;p248"/>
          <p:cNvSpPr txBox="1">
            <a:spLocks noGrp="1"/>
          </p:cNvSpPr>
          <p:nvPr>
            <p:ph type="title"/>
          </p:nvPr>
        </p:nvSpPr>
        <p:spPr>
          <a:xfrm>
            <a:off x="2389717" y="4800601"/>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2" name="Google Shape;142;p248"/>
          <p:cNvSpPr>
            <a:spLocks noGrp="1"/>
          </p:cNvSpPr>
          <p:nvPr>
            <p:ph type="pic" idx="2"/>
          </p:nvPr>
        </p:nvSpPr>
        <p:spPr>
          <a:xfrm>
            <a:off x="2389717" y="612775"/>
            <a:ext cx="7315200" cy="4114800"/>
          </a:xfrm>
          <a:prstGeom prst="rect">
            <a:avLst/>
          </a:prstGeom>
          <a:noFill/>
          <a:ln>
            <a:noFill/>
          </a:ln>
        </p:spPr>
      </p:sp>
      <p:sp>
        <p:nvSpPr>
          <p:cNvPr id="143" name="Google Shape;143;p248"/>
          <p:cNvSpPr txBox="1">
            <a:spLocks noGrp="1"/>
          </p:cNvSpPr>
          <p:nvPr>
            <p:ph type="body" idx="1"/>
          </p:nvPr>
        </p:nvSpPr>
        <p:spPr>
          <a:xfrm>
            <a:off x="2389717" y="5367341"/>
            <a:ext cx="7315200" cy="8048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lt1"/>
              </a:buClr>
              <a:buSzPts val="1400"/>
              <a:buNone/>
              <a:defRPr sz="1867"/>
            </a:lvl1pPr>
            <a:lvl2pPr marL="1219170" lvl="1" indent="-304792" algn="l">
              <a:spcBef>
                <a:spcPts val="320"/>
              </a:spcBef>
              <a:spcAft>
                <a:spcPts val="0"/>
              </a:spcAft>
              <a:buClr>
                <a:schemeClr val="lt1"/>
              </a:buClr>
              <a:buSzPts val="1200"/>
              <a:buNone/>
              <a:defRPr sz="1600"/>
            </a:lvl2pPr>
            <a:lvl3pPr marL="1828754" lvl="2" indent="-304792" algn="l">
              <a:spcBef>
                <a:spcPts val="267"/>
              </a:spcBef>
              <a:spcAft>
                <a:spcPts val="0"/>
              </a:spcAft>
              <a:buClr>
                <a:schemeClr val="lt1"/>
              </a:buClr>
              <a:buSzPts val="1000"/>
              <a:buNone/>
              <a:defRPr sz="1333"/>
            </a:lvl3pPr>
            <a:lvl4pPr marL="2438339" lvl="3" indent="-304792" algn="l">
              <a:spcBef>
                <a:spcPts val="240"/>
              </a:spcBef>
              <a:spcAft>
                <a:spcPts val="0"/>
              </a:spcAft>
              <a:buClr>
                <a:schemeClr val="lt1"/>
              </a:buClr>
              <a:buSzPts val="900"/>
              <a:buNone/>
              <a:defRPr sz="1200"/>
            </a:lvl4pPr>
            <a:lvl5pPr marL="3047924" lvl="4" indent="-304792" algn="l">
              <a:spcBef>
                <a:spcPts val="240"/>
              </a:spcBef>
              <a:spcAft>
                <a:spcPts val="0"/>
              </a:spcAft>
              <a:buClr>
                <a:schemeClr val="lt1"/>
              </a:buClr>
              <a:buSzPts val="900"/>
              <a:buNone/>
              <a:defRPr sz="1200"/>
            </a:lvl5pPr>
            <a:lvl6pPr marL="3657509" lvl="5" indent="-304792" algn="l">
              <a:spcBef>
                <a:spcPts val="240"/>
              </a:spcBef>
              <a:spcAft>
                <a:spcPts val="0"/>
              </a:spcAft>
              <a:buClr>
                <a:schemeClr val="lt1"/>
              </a:buClr>
              <a:buSzPts val="900"/>
              <a:buNone/>
              <a:defRPr sz="1200"/>
            </a:lvl6pPr>
            <a:lvl7pPr marL="4267093" lvl="6" indent="-304792" algn="l">
              <a:spcBef>
                <a:spcPts val="240"/>
              </a:spcBef>
              <a:spcAft>
                <a:spcPts val="0"/>
              </a:spcAft>
              <a:buClr>
                <a:schemeClr val="lt1"/>
              </a:buClr>
              <a:buSzPts val="900"/>
              <a:buNone/>
              <a:defRPr sz="1200"/>
            </a:lvl7pPr>
            <a:lvl8pPr marL="4876678" lvl="7" indent="-304792" algn="l">
              <a:spcBef>
                <a:spcPts val="240"/>
              </a:spcBef>
              <a:spcAft>
                <a:spcPts val="0"/>
              </a:spcAft>
              <a:buClr>
                <a:schemeClr val="lt1"/>
              </a:buClr>
              <a:buSzPts val="900"/>
              <a:buNone/>
              <a:defRPr sz="1200"/>
            </a:lvl8pPr>
            <a:lvl9pPr marL="5486263" lvl="8" indent="-304792" algn="l">
              <a:spcBef>
                <a:spcPts val="240"/>
              </a:spcBef>
              <a:spcAft>
                <a:spcPts val="0"/>
              </a:spcAft>
              <a:buClr>
                <a:schemeClr val="lt1"/>
              </a:buClr>
              <a:buSzPts val="900"/>
              <a:buNone/>
              <a:defRPr sz="1200"/>
            </a:lvl9pPr>
          </a:lstStyle>
          <a:p>
            <a:endParaRPr/>
          </a:p>
        </p:txBody>
      </p:sp>
      <p:sp>
        <p:nvSpPr>
          <p:cNvPr id="144" name="Google Shape;144;p248"/>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48"/>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48"/>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600">
                <a:solidFill>
                  <a:srgbClr val="FFFFFF"/>
                </a:solidFill>
                <a:latin typeface="Calibri"/>
                <a:ea typeface="Calibri"/>
                <a:cs typeface="Calibri"/>
                <a:sym typeface="Calibri"/>
              </a:defRPr>
            </a:lvl1pPr>
            <a:lvl2pPr marL="0" marR="0" lvl="1" indent="0" algn="r">
              <a:spcBef>
                <a:spcPts val="0"/>
              </a:spcBef>
              <a:spcAft>
                <a:spcPts val="0"/>
              </a:spcAft>
              <a:buNone/>
              <a:defRPr sz="1600">
                <a:solidFill>
                  <a:srgbClr val="FFFFFF"/>
                </a:solidFill>
                <a:latin typeface="Calibri"/>
                <a:ea typeface="Calibri"/>
                <a:cs typeface="Calibri"/>
                <a:sym typeface="Calibri"/>
              </a:defRPr>
            </a:lvl2pPr>
            <a:lvl3pPr marL="0" marR="0" lvl="2" indent="0" algn="r">
              <a:spcBef>
                <a:spcPts val="0"/>
              </a:spcBef>
              <a:spcAft>
                <a:spcPts val="0"/>
              </a:spcAft>
              <a:buNone/>
              <a:defRPr sz="1600">
                <a:solidFill>
                  <a:srgbClr val="FFFFFF"/>
                </a:solidFill>
                <a:latin typeface="Calibri"/>
                <a:ea typeface="Calibri"/>
                <a:cs typeface="Calibri"/>
                <a:sym typeface="Calibri"/>
              </a:defRPr>
            </a:lvl3pPr>
            <a:lvl4pPr marL="0" marR="0" lvl="3" indent="0" algn="r">
              <a:spcBef>
                <a:spcPts val="0"/>
              </a:spcBef>
              <a:spcAft>
                <a:spcPts val="0"/>
              </a:spcAft>
              <a:buNone/>
              <a:defRPr sz="1600">
                <a:solidFill>
                  <a:srgbClr val="FFFFFF"/>
                </a:solidFill>
                <a:latin typeface="Calibri"/>
                <a:ea typeface="Calibri"/>
                <a:cs typeface="Calibri"/>
                <a:sym typeface="Calibri"/>
              </a:defRPr>
            </a:lvl4pPr>
            <a:lvl5pPr marL="0" marR="0" lvl="4" indent="0" algn="r">
              <a:spcBef>
                <a:spcPts val="0"/>
              </a:spcBef>
              <a:spcAft>
                <a:spcPts val="0"/>
              </a:spcAft>
              <a:buNone/>
              <a:defRPr sz="1600">
                <a:solidFill>
                  <a:srgbClr val="FFFFFF"/>
                </a:solidFill>
                <a:latin typeface="Calibri"/>
                <a:ea typeface="Calibri"/>
                <a:cs typeface="Calibri"/>
                <a:sym typeface="Calibri"/>
              </a:defRPr>
            </a:lvl5pPr>
            <a:lvl6pPr marL="0" marR="0" lvl="5" indent="0" algn="r">
              <a:spcBef>
                <a:spcPts val="0"/>
              </a:spcBef>
              <a:spcAft>
                <a:spcPts val="0"/>
              </a:spcAft>
              <a:buNone/>
              <a:defRPr sz="1600">
                <a:solidFill>
                  <a:srgbClr val="FFFFFF"/>
                </a:solidFill>
                <a:latin typeface="Calibri"/>
                <a:ea typeface="Calibri"/>
                <a:cs typeface="Calibri"/>
                <a:sym typeface="Calibri"/>
              </a:defRPr>
            </a:lvl6pPr>
            <a:lvl7pPr marL="0" marR="0" lvl="6" indent="0" algn="r">
              <a:spcBef>
                <a:spcPts val="0"/>
              </a:spcBef>
              <a:spcAft>
                <a:spcPts val="0"/>
              </a:spcAft>
              <a:buNone/>
              <a:defRPr sz="1600">
                <a:solidFill>
                  <a:srgbClr val="FFFFFF"/>
                </a:solidFill>
                <a:latin typeface="Calibri"/>
                <a:ea typeface="Calibri"/>
                <a:cs typeface="Calibri"/>
                <a:sym typeface="Calibri"/>
              </a:defRPr>
            </a:lvl7pPr>
            <a:lvl8pPr marL="0" marR="0" lvl="7" indent="0" algn="r">
              <a:spcBef>
                <a:spcPts val="0"/>
              </a:spcBef>
              <a:spcAft>
                <a:spcPts val="0"/>
              </a:spcAft>
              <a:buNone/>
              <a:defRPr sz="1600">
                <a:solidFill>
                  <a:srgbClr val="FFFFFF"/>
                </a:solidFill>
                <a:latin typeface="Calibri"/>
                <a:ea typeface="Calibri"/>
                <a:cs typeface="Calibri"/>
                <a:sym typeface="Calibri"/>
              </a:defRPr>
            </a:lvl8pPr>
            <a:lvl9pPr marL="0" marR="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584063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ítulo e texto vertical" type="vertTx">
  <p:cSld name="Título e texto vertical">
    <p:spTree>
      <p:nvGrpSpPr>
        <p:cNvPr id="1" name="Shape 147"/>
        <p:cNvGrpSpPr/>
        <p:nvPr/>
      </p:nvGrpSpPr>
      <p:grpSpPr>
        <a:xfrm>
          <a:off x="0" y="0"/>
          <a:ext cx="0" cy="0"/>
          <a:chOff x="0" y="0"/>
          <a:chExt cx="0" cy="0"/>
        </a:xfrm>
      </p:grpSpPr>
      <p:sp>
        <p:nvSpPr>
          <p:cNvPr id="148" name="Google Shape;148;p249"/>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 name="Google Shape;149;p249"/>
          <p:cNvSpPr txBox="1">
            <a:spLocks noGrp="1"/>
          </p:cNvSpPr>
          <p:nvPr>
            <p:ph type="body" idx="1"/>
          </p:nvPr>
        </p:nvSpPr>
        <p:spPr>
          <a:xfrm rot="5400000">
            <a:off x="3833285" y="-1623483"/>
            <a:ext cx="4525433" cy="109728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lt1"/>
              </a:buClr>
              <a:buSzPts val="1800"/>
              <a:buChar char="•"/>
              <a:defRPr/>
            </a:lvl1pPr>
            <a:lvl2pPr marL="1219170" lvl="1" indent="-457189" algn="l">
              <a:spcBef>
                <a:spcPts val="480"/>
              </a:spcBef>
              <a:spcAft>
                <a:spcPts val="0"/>
              </a:spcAft>
              <a:buClr>
                <a:schemeClr val="lt1"/>
              </a:buClr>
              <a:buSzPts val="1800"/>
              <a:buChar char="–"/>
              <a:defRPr/>
            </a:lvl2pPr>
            <a:lvl3pPr marL="1828754" lvl="2" indent="-457189" algn="l">
              <a:spcBef>
                <a:spcPts val="480"/>
              </a:spcBef>
              <a:spcAft>
                <a:spcPts val="0"/>
              </a:spcAft>
              <a:buClr>
                <a:schemeClr val="lt1"/>
              </a:buClr>
              <a:buSzPts val="1800"/>
              <a:buChar char="•"/>
              <a:defRPr/>
            </a:lvl3pPr>
            <a:lvl4pPr marL="2438339" lvl="3" indent="-457189" algn="l">
              <a:spcBef>
                <a:spcPts val="480"/>
              </a:spcBef>
              <a:spcAft>
                <a:spcPts val="0"/>
              </a:spcAft>
              <a:buClr>
                <a:schemeClr val="lt1"/>
              </a:buClr>
              <a:buSzPts val="1800"/>
              <a:buChar char="–"/>
              <a:defRPr/>
            </a:lvl4pPr>
            <a:lvl5pPr marL="3047924" lvl="4" indent="-457189" algn="l">
              <a:spcBef>
                <a:spcPts val="480"/>
              </a:spcBef>
              <a:spcAft>
                <a:spcPts val="0"/>
              </a:spcAft>
              <a:buClr>
                <a:schemeClr val="lt1"/>
              </a:buClr>
              <a:buSzPts val="1800"/>
              <a:buChar char="»"/>
              <a:defRPr/>
            </a:lvl5pPr>
            <a:lvl6pPr marL="3657509" lvl="5" indent="-457189" algn="l">
              <a:spcBef>
                <a:spcPts val="480"/>
              </a:spcBef>
              <a:spcAft>
                <a:spcPts val="0"/>
              </a:spcAft>
              <a:buClr>
                <a:schemeClr val="lt1"/>
              </a:buClr>
              <a:buSzPts val="1800"/>
              <a:buChar char="•"/>
              <a:defRPr/>
            </a:lvl6pPr>
            <a:lvl7pPr marL="4267093" lvl="6" indent="-457189" algn="l">
              <a:spcBef>
                <a:spcPts val="480"/>
              </a:spcBef>
              <a:spcAft>
                <a:spcPts val="0"/>
              </a:spcAft>
              <a:buClr>
                <a:schemeClr val="lt1"/>
              </a:buClr>
              <a:buSzPts val="1800"/>
              <a:buChar char="•"/>
              <a:defRPr/>
            </a:lvl7pPr>
            <a:lvl8pPr marL="4876678" lvl="7" indent="-457189" algn="l">
              <a:spcBef>
                <a:spcPts val="480"/>
              </a:spcBef>
              <a:spcAft>
                <a:spcPts val="0"/>
              </a:spcAft>
              <a:buClr>
                <a:schemeClr val="lt1"/>
              </a:buClr>
              <a:buSzPts val="1800"/>
              <a:buChar char="•"/>
              <a:defRPr/>
            </a:lvl8pPr>
            <a:lvl9pPr marL="5486263" lvl="8" indent="-457189" algn="l">
              <a:spcBef>
                <a:spcPts val="480"/>
              </a:spcBef>
              <a:spcAft>
                <a:spcPts val="0"/>
              </a:spcAft>
              <a:buClr>
                <a:schemeClr val="lt1"/>
              </a:buClr>
              <a:buSzPts val="1800"/>
              <a:buChar char="•"/>
              <a:defRPr/>
            </a:lvl9pPr>
          </a:lstStyle>
          <a:p>
            <a:endParaRPr/>
          </a:p>
        </p:txBody>
      </p:sp>
      <p:sp>
        <p:nvSpPr>
          <p:cNvPr id="150" name="Google Shape;150;p249"/>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49"/>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49"/>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600">
                <a:solidFill>
                  <a:srgbClr val="FFFFFF"/>
                </a:solidFill>
                <a:latin typeface="Calibri"/>
                <a:ea typeface="Calibri"/>
                <a:cs typeface="Calibri"/>
                <a:sym typeface="Calibri"/>
              </a:defRPr>
            </a:lvl1pPr>
            <a:lvl2pPr marL="0" marR="0" lvl="1" indent="0" algn="r">
              <a:spcBef>
                <a:spcPts val="0"/>
              </a:spcBef>
              <a:spcAft>
                <a:spcPts val="0"/>
              </a:spcAft>
              <a:buNone/>
              <a:defRPr sz="1600">
                <a:solidFill>
                  <a:srgbClr val="FFFFFF"/>
                </a:solidFill>
                <a:latin typeface="Calibri"/>
                <a:ea typeface="Calibri"/>
                <a:cs typeface="Calibri"/>
                <a:sym typeface="Calibri"/>
              </a:defRPr>
            </a:lvl2pPr>
            <a:lvl3pPr marL="0" marR="0" lvl="2" indent="0" algn="r">
              <a:spcBef>
                <a:spcPts val="0"/>
              </a:spcBef>
              <a:spcAft>
                <a:spcPts val="0"/>
              </a:spcAft>
              <a:buNone/>
              <a:defRPr sz="1600">
                <a:solidFill>
                  <a:srgbClr val="FFFFFF"/>
                </a:solidFill>
                <a:latin typeface="Calibri"/>
                <a:ea typeface="Calibri"/>
                <a:cs typeface="Calibri"/>
                <a:sym typeface="Calibri"/>
              </a:defRPr>
            </a:lvl3pPr>
            <a:lvl4pPr marL="0" marR="0" lvl="3" indent="0" algn="r">
              <a:spcBef>
                <a:spcPts val="0"/>
              </a:spcBef>
              <a:spcAft>
                <a:spcPts val="0"/>
              </a:spcAft>
              <a:buNone/>
              <a:defRPr sz="1600">
                <a:solidFill>
                  <a:srgbClr val="FFFFFF"/>
                </a:solidFill>
                <a:latin typeface="Calibri"/>
                <a:ea typeface="Calibri"/>
                <a:cs typeface="Calibri"/>
                <a:sym typeface="Calibri"/>
              </a:defRPr>
            </a:lvl4pPr>
            <a:lvl5pPr marL="0" marR="0" lvl="4" indent="0" algn="r">
              <a:spcBef>
                <a:spcPts val="0"/>
              </a:spcBef>
              <a:spcAft>
                <a:spcPts val="0"/>
              </a:spcAft>
              <a:buNone/>
              <a:defRPr sz="1600">
                <a:solidFill>
                  <a:srgbClr val="FFFFFF"/>
                </a:solidFill>
                <a:latin typeface="Calibri"/>
                <a:ea typeface="Calibri"/>
                <a:cs typeface="Calibri"/>
                <a:sym typeface="Calibri"/>
              </a:defRPr>
            </a:lvl5pPr>
            <a:lvl6pPr marL="0" marR="0" lvl="5" indent="0" algn="r">
              <a:spcBef>
                <a:spcPts val="0"/>
              </a:spcBef>
              <a:spcAft>
                <a:spcPts val="0"/>
              </a:spcAft>
              <a:buNone/>
              <a:defRPr sz="1600">
                <a:solidFill>
                  <a:srgbClr val="FFFFFF"/>
                </a:solidFill>
                <a:latin typeface="Calibri"/>
                <a:ea typeface="Calibri"/>
                <a:cs typeface="Calibri"/>
                <a:sym typeface="Calibri"/>
              </a:defRPr>
            </a:lvl6pPr>
            <a:lvl7pPr marL="0" marR="0" lvl="6" indent="0" algn="r">
              <a:spcBef>
                <a:spcPts val="0"/>
              </a:spcBef>
              <a:spcAft>
                <a:spcPts val="0"/>
              </a:spcAft>
              <a:buNone/>
              <a:defRPr sz="1600">
                <a:solidFill>
                  <a:srgbClr val="FFFFFF"/>
                </a:solidFill>
                <a:latin typeface="Calibri"/>
                <a:ea typeface="Calibri"/>
                <a:cs typeface="Calibri"/>
                <a:sym typeface="Calibri"/>
              </a:defRPr>
            </a:lvl7pPr>
            <a:lvl8pPr marL="0" marR="0" lvl="7" indent="0" algn="r">
              <a:spcBef>
                <a:spcPts val="0"/>
              </a:spcBef>
              <a:spcAft>
                <a:spcPts val="0"/>
              </a:spcAft>
              <a:buNone/>
              <a:defRPr sz="1600">
                <a:solidFill>
                  <a:srgbClr val="FFFFFF"/>
                </a:solidFill>
                <a:latin typeface="Calibri"/>
                <a:ea typeface="Calibri"/>
                <a:cs typeface="Calibri"/>
                <a:sym typeface="Calibri"/>
              </a:defRPr>
            </a:lvl8pPr>
            <a:lvl9pPr marL="0" marR="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250897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Título e texto verticais">
    <p:spTree>
      <p:nvGrpSpPr>
        <p:cNvPr id="1" name="Shape 153"/>
        <p:cNvGrpSpPr/>
        <p:nvPr/>
      </p:nvGrpSpPr>
      <p:grpSpPr>
        <a:xfrm>
          <a:off x="0" y="0"/>
          <a:ext cx="0" cy="0"/>
          <a:chOff x="0" y="0"/>
          <a:chExt cx="0" cy="0"/>
        </a:xfrm>
      </p:grpSpPr>
      <p:sp>
        <p:nvSpPr>
          <p:cNvPr id="154" name="Google Shape;154;p250"/>
          <p:cNvSpPr txBox="1">
            <a:spLocks noGrp="1"/>
          </p:cNvSpPr>
          <p:nvPr>
            <p:ph type="title"/>
          </p:nvPr>
        </p:nvSpPr>
        <p:spPr>
          <a:xfrm rot="5400000">
            <a:off x="7285038" y="1828803"/>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5" name="Google Shape;155;p250"/>
          <p:cNvSpPr txBox="1">
            <a:spLocks noGrp="1"/>
          </p:cNvSpPr>
          <p:nvPr>
            <p:ph type="body" idx="1"/>
          </p:nvPr>
        </p:nvSpPr>
        <p:spPr>
          <a:xfrm rot="5400000">
            <a:off x="1697038" y="-812797"/>
            <a:ext cx="5851525" cy="80264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lt1"/>
              </a:buClr>
              <a:buSzPts val="1800"/>
              <a:buChar char="•"/>
              <a:defRPr/>
            </a:lvl1pPr>
            <a:lvl2pPr marL="1219170" lvl="1" indent="-457189" algn="l">
              <a:spcBef>
                <a:spcPts val="480"/>
              </a:spcBef>
              <a:spcAft>
                <a:spcPts val="0"/>
              </a:spcAft>
              <a:buClr>
                <a:schemeClr val="lt1"/>
              </a:buClr>
              <a:buSzPts val="1800"/>
              <a:buChar char="–"/>
              <a:defRPr/>
            </a:lvl2pPr>
            <a:lvl3pPr marL="1828754" lvl="2" indent="-457189" algn="l">
              <a:spcBef>
                <a:spcPts val="480"/>
              </a:spcBef>
              <a:spcAft>
                <a:spcPts val="0"/>
              </a:spcAft>
              <a:buClr>
                <a:schemeClr val="lt1"/>
              </a:buClr>
              <a:buSzPts val="1800"/>
              <a:buChar char="•"/>
              <a:defRPr/>
            </a:lvl3pPr>
            <a:lvl4pPr marL="2438339" lvl="3" indent="-457189" algn="l">
              <a:spcBef>
                <a:spcPts val="480"/>
              </a:spcBef>
              <a:spcAft>
                <a:spcPts val="0"/>
              </a:spcAft>
              <a:buClr>
                <a:schemeClr val="lt1"/>
              </a:buClr>
              <a:buSzPts val="1800"/>
              <a:buChar char="–"/>
              <a:defRPr/>
            </a:lvl4pPr>
            <a:lvl5pPr marL="3047924" lvl="4" indent="-457189" algn="l">
              <a:spcBef>
                <a:spcPts val="480"/>
              </a:spcBef>
              <a:spcAft>
                <a:spcPts val="0"/>
              </a:spcAft>
              <a:buClr>
                <a:schemeClr val="lt1"/>
              </a:buClr>
              <a:buSzPts val="1800"/>
              <a:buChar char="»"/>
              <a:defRPr/>
            </a:lvl5pPr>
            <a:lvl6pPr marL="3657509" lvl="5" indent="-457189" algn="l">
              <a:spcBef>
                <a:spcPts val="480"/>
              </a:spcBef>
              <a:spcAft>
                <a:spcPts val="0"/>
              </a:spcAft>
              <a:buClr>
                <a:schemeClr val="lt1"/>
              </a:buClr>
              <a:buSzPts val="1800"/>
              <a:buChar char="•"/>
              <a:defRPr/>
            </a:lvl6pPr>
            <a:lvl7pPr marL="4267093" lvl="6" indent="-457189" algn="l">
              <a:spcBef>
                <a:spcPts val="480"/>
              </a:spcBef>
              <a:spcAft>
                <a:spcPts val="0"/>
              </a:spcAft>
              <a:buClr>
                <a:schemeClr val="lt1"/>
              </a:buClr>
              <a:buSzPts val="1800"/>
              <a:buChar char="•"/>
              <a:defRPr/>
            </a:lvl7pPr>
            <a:lvl8pPr marL="4876678" lvl="7" indent="-457189" algn="l">
              <a:spcBef>
                <a:spcPts val="480"/>
              </a:spcBef>
              <a:spcAft>
                <a:spcPts val="0"/>
              </a:spcAft>
              <a:buClr>
                <a:schemeClr val="lt1"/>
              </a:buClr>
              <a:buSzPts val="1800"/>
              <a:buChar char="•"/>
              <a:defRPr/>
            </a:lvl8pPr>
            <a:lvl9pPr marL="5486263" lvl="8" indent="-457189" algn="l">
              <a:spcBef>
                <a:spcPts val="480"/>
              </a:spcBef>
              <a:spcAft>
                <a:spcPts val="0"/>
              </a:spcAft>
              <a:buClr>
                <a:schemeClr val="lt1"/>
              </a:buClr>
              <a:buSzPts val="1800"/>
              <a:buChar char="•"/>
              <a:defRPr/>
            </a:lvl9pPr>
          </a:lstStyle>
          <a:p>
            <a:endParaRPr/>
          </a:p>
        </p:txBody>
      </p:sp>
      <p:sp>
        <p:nvSpPr>
          <p:cNvPr id="156" name="Google Shape;156;p250"/>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50"/>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50"/>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600">
                <a:solidFill>
                  <a:srgbClr val="FFFFFF"/>
                </a:solidFill>
                <a:latin typeface="Calibri"/>
                <a:ea typeface="Calibri"/>
                <a:cs typeface="Calibri"/>
                <a:sym typeface="Calibri"/>
              </a:defRPr>
            </a:lvl1pPr>
            <a:lvl2pPr marL="0" marR="0" lvl="1" indent="0" algn="r">
              <a:spcBef>
                <a:spcPts val="0"/>
              </a:spcBef>
              <a:spcAft>
                <a:spcPts val="0"/>
              </a:spcAft>
              <a:buNone/>
              <a:defRPr sz="1600">
                <a:solidFill>
                  <a:srgbClr val="FFFFFF"/>
                </a:solidFill>
                <a:latin typeface="Calibri"/>
                <a:ea typeface="Calibri"/>
                <a:cs typeface="Calibri"/>
                <a:sym typeface="Calibri"/>
              </a:defRPr>
            </a:lvl2pPr>
            <a:lvl3pPr marL="0" marR="0" lvl="2" indent="0" algn="r">
              <a:spcBef>
                <a:spcPts val="0"/>
              </a:spcBef>
              <a:spcAft>
                <a:spcPts val="0"/>
              </a:spcAft>
              <a:buNone/>
              <a:defRPr sz="1600">
                <a:solidFill>
                  <a:srgbClr val="FFFFFF"/>
                </a:solidFill>
                <a:latin typeface="Calibri"/>
                <a:ea typeface="Calibri"/>
                <a:cs typeface="Calibri"/>
                <a:sym typeface="Calibri"/>
              </a:defRPr>
            </a:lvl3pPr>
            <a:lvl4pPr marL="0" marR="0" lvl="3" indent="0" algn="r">
              <a:spcBef>
                <a:spcPts val="0"/>
              </a:spcBef>
              <a:spcAft>
                <a:spcPts val="0"/>
              </a:spcAft>
              <a:buNone/>
              <a:defRPr sz="1600">
                <a:solidFill>
                  <a:srgbClr val="FFFFFF"/>
                </a:solidFill>
                <a:latin typeface="Calibri"/>
                <a:ea typeface="Calibri"/>
                <a:cs typeface="Calibri"/>
                <a:sym typeface="Calibri"/>
              </a:defRPr>
            </a:lvl4pPr>
            <a:lvl5pPr marL="0" marR="0" lvl="4" indent="0" algn="r">
              <a:spcBef>
                <a:spcPts val="0"/>
              </a:spcBef>
              <a:spcAft>
                <a:spcPts val="0"/>
              </a:spcAft>
              <a:buNone/>
              <a:defRPr sz="1600">
                <a:solidFill>
                  <a:srgbClr val="FFFFFF"/>
                </a:solidFill>
                <a:latin typeface="Calibri"/>
                <a:ea typeface="Calibri"/>
                <a:cs typeface="Calibri"/>
                <a:sym typeface="Calibri"/>
              </a:defRPr>
            </a:lvl5pPr>
            <a:lvl6pPr marL="0" marR="0" lvl="5" indent="0" algn="r">
              <a:spcBef>
                <a:spcPts val="0"/>
              </a:spcBef>
              <a:spcAft>
                <a:spcPts val="0"/>
              </a:spcAft>
              <a:buNone/>
              <a:defRPr sz="1600">
                <a:solidFill>
                  <a:srgbClr val="FFFFFF"/>
                </a:solidFill>
                <a:latin typeface="Calibri"/>
                <a:ea typeface="Calibri"/>
                <a:cs typeface="Calibri"/>
                <a:sym typeface="Calibri"/>
              </a:defRPr>
            </a:lvl6pPr>
            <a:lvl7pPr marL="0" marR="0" lvl="6" indent="0" algn="r">
              <a:spcBef>
                <a:spcPts val="0"/>
              </a:spcBef>
              <a:spcAft>
                <a:spcPts val="0"/>
              </a:spcAft>
              <a:buNone/>
              <a:defRPr sz="1600">
                <a:solidFill>
                  <a:srgbClr val="FFFFFF"/>
                </a:solidFill>
                <a:latin typeface="Calibri"/>
                <a:ea typeface="Calibri"/>
                <a:cs typeface="Calibri"/>
                <a:sym typeface="Calibri"/>
              </a:defRPr>
            </a:lvl7pPr>
            <a:lvl8pPr marL="0" marR="0" lvl="7" indent="0" algn="r">
              <a:spcBef>
                <a:spcPts val="0"/>
              </a:spcBef>
              <a:spcAft>
                <a:spcPts val="0"/>
              </a:spcAft>
              <a:buNone/>
              <a:defRPr sz="1600">
                <a:solidFill>
                  <a:srgbClr val="FFFFFF"/>
                </a:solidFill>
                <a:latin typeface="Calibri"/>
                <a:ea typeface="Calibri"/>
                <a:cs typeface="Calibri"/>
                <a:sym typeface="Calibri"/>
              </a:defRPr>
            </a:lvl8pPr>
            <a:lvl9pPr marL="0" marR="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62415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Em branco" type="blank">
  <p:cSld name="Em branco">
    <p:spTree>
      <p:nvGrpSpPr>
        <p:cNvPr id="1" name="Shape 1198"/>
        <p:cNvGrpSpPr/>
        <p:nvPr/>
      </p:nvGrpSpPr>
      <p:grpSpPr>
        <a:xfrm>
          <a:off x="0" y="0"/>
          <a:ext cx="0" cy="0"/>
          <a:chOff x="0" y="0"/>
          <a:chExt cx="0" cy="0"/>
        </a:xfrm>
      </p:grpSpPr>
      <p:sp>
        <p:nvSpPr>
          <p:cNvPr id="1199" name="Google Shape;1199;p232"/>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0" name="Google Shape;1200;p232"/>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1" name="Google Shape;1201;p232"/>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540083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de título" type="title">
  <p:cSld name="Slide de título">
    <p:spTree>
      <p:nvGrpSpPr>
        <p:cNvPr id="1" name="Shape 1202"/>
        <p:cNvGrpSpPr/>
        <p:nvPr/>
      </p:nvGrpSpPr>
      <p:grpSpPr>
        <a:xfrm>
          <a:off x="0" y="0"/>
          <a:ext cx="0" cy="0"/>
          <a:chOff x="0" y="0"/>
          <a:chExt cx="0" cy="0"/>
        </a:xfrm>
      </p:grpSpPr>
      <p:sp>
        <p:nvSpPr>
          <p:cNvPr id="1203" name="Google Shape;1203;p373"/>
          <p:cNvSpPr txBox="1">
            <a:spLocks noGrp="1"/>
          </p:cNvSpPr>
          <p:nvPr>
            <p:ph type="ctrTitle"/>
          </p:nvPr>
        </p:nvSpPr>
        <p:spPr>
          <a:xfrm>
            <a:off x="914400" y="2130429"/>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4" name="Google Shape;1204;p37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chemeClr val="lt1"/>
              </a:buClr>
              <a:buSzPts val="3200"/>
              <a:buNone/>
              <a:defRPr>
                <a:solidFill>
                  <a:schemeClr val="lt1"/>
                </a:solidFill>
              </a:defRPr>
            </a:lvl1pPr>
            <a:lvl2pPr lvl="1" algn="ctr">
              <a:spcBef>
                <a:spcPts val="747"/>
              </a:spcBef>
              <a:spcAft>
                <a:spcPts val="0"/>
              </a:spcAft>
              <a:buClr>
                <a:schemeClr val="lt1"/>
              </a:buClr>
              <a:buSzPts val="2800"/>
              <a:buNone/>
              <a:defRPr>
                <a:solidFill>
                  <a:schemeClr val="lt1"/>
                </a:solidFill>
              </a:defRPr>
            </a:lvl2pPr>
            <a:lvl3pPr lvl="2" algn="ctr">
              <a:spcBef>
                <a:spcPts val="640"/>
              </a:spcBef>
              <a:spcAft>
                <a:spcPts val="0"/>
              </a:spcAft>
              <a:buClr>
                <a:schemeClr val="lt1"/>
              </a:buClr>
              <a:buSzPts val="2400"/>
              <a:buNone/>
              <a:defRPr>
                <a:solidFill>
                  <a:schemeClr val="lt1"/>
                </a:solidFill>
              </a:defRPr>
            </a:lvl3pPr>
            <a:lvl4pPr lvl="3" algn="ctr">
              <a:spcBef>
                <a:spcPts val="533"/>
              </a:spcBef>
              <a:spcAft>
                <a:spcPts val="0"/>
              </a:spcAft>
              <a:buClr>
                <a:schemeClr val="lt1"/>
              </a:buClr>
              <a:buSzPts val="2000"/>
              <a:buNone/>
              <a:defRPr>
                <a:solidFill>
                  <a:schemeClr val="lt1"/>
                </a:solidFill>
              </a:defRPr>
            </a:lvl4pPr>
            <a:lvl5pPr lvl="4" algn="ctr">
              <a:spcBef>
                <a:spcPts val="533"/>
              </a:spcBef>
              <a:spcAft>
                <a:spcPts val="0"/>
              </a:spcAft>
              <a:buClr>
                <a:schemeClr val="lt1"/>
              </a:buClr>
              <a:buSzPts val="2000"/>
              <a:buNone/>
              <a:defRPr>
                <a:solidFill>
                  <a:schemeClr val="lt1"/>
                </a:solidFill>
              </a:defRPr>
            </a:lvl5pPr>
            <a:lvl6pPr lvl="5" algn="ctr">
              <a:spcBef>
                <a:spcPts val="533"/>
              </a:spcBef>
              <a:spcAft>
                <a:spcPts val="0"/>
              </a:spcAft>
              <a:buClr>
                <a:schemeClr val="lt1"/>
              </a:buClr>
              <a:buSzPts val="2000"/>
              <a:buNone/>
              <a:defRPr>
                <a:solidFill>
                  <a:schemeClr val="lt1"/>
                </a:solidFill>
              </a:defRPr>
            </a:lvl6pPr>
            <a:lvl7pPr lvl="6" algn="ctr">
              <a:spcBef>
                <a:spcPts val="533"/>
              </a:spcBef>
              <a:spcAft>
                <a:spcPts val="0"/>
              </a:spcAft>
              <a:buClr>
                <a:schemeClr val="lt1"/>
              </a:buClr>
              <a:buSzPts val="2000"/>
              <a:buNone/>
              <a:defRPr>
                <a:solidFill>
                  <a:schemeClr val="lt1"/>
                </a:solidFill>
              </a:defRPr>
            </a:lvl7pPr>
            <a:lvl8pPr lvl="7" algn="ctr">
              <a:spcBef>
                <a:spcPts val="533"/>
              </a:spcBef>
              <a:spcAft>
                <a:spcPts val="0"/>
              </a:spcAft>
              <a:buClr>
                <a:schemeClr val="lt1"/>
              </a:buClr>
              <a:buSzPts val="2000"/>
              <a:buNone/>
              <a:defRPr>
                <a:solidFill>
                  <a:schemeClr val="lt1"/>
                </a:solidFill>
              </a:defRPr>
            </a:lvl8pPr>
            <a:lvl9pPr lvl="8" algn="ctr">
              <a:spcBef>
                <a:spcPts val="533"/>
              </a:spcBef>
              <a:spcAft>
                <a:spcPts val="0"/>
              </a:spcAft>
              <a:buClr>
                <a:schemeClr val="lt1"/>
              </a:buClr>
              <a:buSzPts val="2000"/>
              <a:buNone/>
              <a:defRPr>
                <a:solidFill>
                  <a:schemeClr val="lt1"/>
                </a:solidFill>
              </a:defRPr>
            </a:lvl9pPr>
          </a:lstStyle>
          <a:p>
            <a:endParaRPr/>
          </a:p>
        </p:txBody>
      </p:sp>
      <p:sp>
        <p:nvSpPr>
          <p:cNvPr id="1205" name="Google Shape;1205;p373"/>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6" name="Google Shape;1206;p373"/>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7" name="Google Shape;1207;p373"/>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899762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ítulo e conteúdo" type="obj">
  <p:cSld name="Título e conteúdo">
    <p:spTree>
      <p:nvGrpSpPr>
        <p:cNvPr id="1" name="Shape 1208"/>
        <p:cNvGrpSpPr/>
        <p:nvPr/>
      </p:nvGrpSpPr>
      <p:grpSpPr>
        <a:xfrm>
          <a:off x="0" y="0"/>
          <a:ext cx="0" cy="0"/>
          <a:chOff x="0" y="0"/>
          <a:chExt cx="0" cy="0"/>
        </a:xfrm>
      </p:grpSpPr>
      <p:sp>
        <p:nvSpPr>
          <p:cNvPr id="1209" name="Google Shape;1209;p374"/>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10" name="Google Shape;1210;p374"/>
          <p:cNvSpPr txBox="1">
            <a:spLocks noGrp="1"/>
          </p:cNvSpPr>
          <p:nvPr>
            <p:ph type="body" idx="1"/>
          </p:nvPr>
        </p:nvSpPr>
        <p:spPr>
          <a:xfrm>
            <a:off x="609600" y="1600201"/>
            <a:ext cx="10972800" cy="452543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lt1"/>
              </a:buClr>
              <a:buSzPts val="1800"/>
              <a:buChar char="•"/>
              <a:defRPr/>
            </a:lvl1pPr>
            <a:lvl2pPr marL="1219170" lvl="1" indent="-457189" algn="l">
              <a:spcBef>
                <a:spcPts val="480"/>
              </a:spcBef>
              <a:spcAft>
                <a:spcPts val="0"/>
              </a:spcAft>
              <a:buClr>
                <a:schemeClr val="lt1"/>
              </a:buClr>
              <a:buSzPts val="1800"/>
              <a:buChar char="–"/>
              <a:defRPr/>
            </a:lvl2pPr>
            <a:lvl3pPr marL="1828754" lvl="2" indent="-457189" algn="l">
              <a:spcBef>
                <a:spcPts val="480"/>
              </a:spcBef>
              <a:spcAft>
                <a:spcPts val="0"/>
              </a:spcAft>
              <a:buClr>
                <a:schemeClr val="lt1"/>
              </a:buClr>
              <a:buSzPts val="1800"/>
              <a:buChar char="•"/>
              <a:defRPr/>
            </a:lvl3pPr>
            <a:lvl4pPr marL="2438339" lvl="3" indent="-457189" algn="l">
              <a:spcBef>
                <a:spcPts val="480"/>
              </a:spcBef>
              <a:spcAft>
                <a:spcPts val="0"/>
              </a:spcAft>
              <a:buClr>
                <a:schemeClr val="lt1"/>
              </a:buClr>
              <a:buSzPts val="1800"/>
              <a:buChar char="–"/>
              <a:defRPr/>
            </a:lvl4pPr>
            <a:lvl5pPr marL="3047924" lvl="4" indent="-457189" algn="l">
              <a:spcBef>
                <a:spcPts val="480"/>
              </a:spcBef>
              <a:spcAft>
                <a:spcPts val="0"/>
              </a:spcAft>
              <a:buClr>
                <a:schemeClr val="lt1"/>
              </a:buClr>
              <a:buSzPts val="1800"/>
              <a:buChar char="»"/>
              <a:defRPr/>
            </a:lvl5pPr>
            <a:lvl6pPr marL="3657509" lvl="5" indent="-457189" algn="l">
              <a:spcBef>
                <a:spcPts val="480"/>
              </a:spcBef>
              <a:spcAft>
                <a:spcPts val="0"/>
              </a:spcAft>
              <a:buClr>
                <a:schemeClr val="lt1"/>
              </a:buClr>
              <a:buSzPts val="1800"/>
              <a:buChar char="•"/>
              <a:defRPr/>
            </a:lvl6pPr>
            <a:lvl7pPr marL="4267093" lvl="6" indent="-457189" algn="l">
              <a:spcBef>
                <a:spcPts val="480"/>
              </a:spcBef>
              <a:spcAft>
                <a:spcPts val="0"/>
              </a:spcAft>
              <a:buClr>
                <a:schemeClr val="lt1"/>
              </a:buClr>
              <a:buSzPts val="1800"/>
              <a:buChar char="•"/>
              <a:defRPr/>
            </a:lvl7pPr>
            <a:lvl8pPr marL="4876678" lvl="7" indent="-457189" algn="l">
              <a:spcBef>
                <a:spcPts val="480"/>
              </a:spcBef>
              <a:spcAft>
                <a:spcPts val="0"/>
              </a:spcAft>
              <a:buClr>
                <a:schemeClr val="lt1"/>
              </a:buClr>
              <a:buSzPts val="1800"/>
              <a:buChar char="•"/>
              <a:defRPr/>
            </a:lvl8pPr>
            <a:lvl9pPr marL="5486263" lvl="8" indent="-457189" algn="l">
              <a:spcBef>
                <a:spcPts val="480"/>
              </a:spcBef>
              <a:spcAft>
                <a:spcPts val="0"/>
              </a:spcAft>
              <a:buClr>
                <a:schemeClr val="lt1"/>
              </a:buClr>
              <a:buSzPts val="1800"/>
              <a:buChar char="•"/>
              <a:defRPr/>
            </a:lvl9pPr>
          </a:lstStyle>
          <a:p>
            <a:endParaRPr/>
          </a:p>
        </p:txBody>
      </p:sp>
      <p:sp>
        <p:nvSpPr>
          <p:cNvPr id="1211" name="Google Shape;1211;p374"/>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2" name="Google Shape;1212;p374"/>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3" name="Google Shape;1213;p374"/>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170402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beçalho da Seção" type="secHead">
  <p:cSld name="Cabeçalho da Seção">
    <p:spTree>
      <p:nvGrpSpPr>
        <p:cNvPr id="1" name="Shape 1214"/>
        <p:cNvGrpSpPr/>
        <p:nvPr/>
      </p:nvGrpSpPr>
      <p:grpSpPr>
        <a:xfrm>
          <a:off x="0" y="0"/>
          <a:ext cx="0" cy="0"/>
          <a:chOff x="0" y="0"/>
          <a:chExt cx="0" cy="0"/>
        </a:xfrm>
      </p:grpSpPr>
      <p:sp>
        <p:nvSpPr>
          <p:cNvPr id="1215" name="Google Shape;1215;p37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5333"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16" name="Google Shape;1216;p37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609585" lvl="0" indent="-304792" algn="l">
              <a:spcBef>
                <a:spcPts val="533"/>
              </a:spcBef>
              <a:spcAft>
                <a:spcPts val="0"/>
              </a:spcAft>
              <a:buClr>
                <a:schemeClr val="lt1"/>
              </a:buClr>
              <a:buSzPts val="2000"/>
              <a:buNone/>
              <a:defRPr sz="2667">
                <a:solidFill>
                  <a:schemeClr val="lt1"/>
                </a:solidFill>
              </a:defRPr>
            </a:lvl1pPr>
            <a:lvl2pPr marL="1219170" lvl="1" indent="-304792" algn="l">
              <a:spcBef>
                <a:spcPts val="480"/>
              </a:spcBef>
              <a:spcAft>
                <a:spcPts val="0"/>
              </a:spcAft>
              <a:buClr>
                <a:schemeClr val="lt1"/>
              </a:buClr>
              <a:buSzPts val="1800"/>
              <a:buNone/>
              <a:defRPr sz="2400">
                <a:solidFill>
                  <a:schemeClr val="lt1"/>
                </a:solidFill>
              </a:defRPr>
            </a:lvl2pPr>
            <a:lvl3pPr marL="1828754" lvl="2" indent="-304792" algn="l">
              <a:spcBef>
                <a:spcPts val="427"/>
              </a:spcBef>
              <a:spcAft>
                <a:spcPts val="0"/>
              </a:spcAft>
              <a:buClr>
                <a:schemeClr val="lt1"/>
              </a:buClr>
              <a:buSzPts val="1600"/>
              <a:buNone/>
              <a:defRPr sz="2133">
                <a:solidFill>
                  <a:schemeClr val="lt1"/>
                </a:solidFill>
              </a:defRPr>
            </a:lvl3pPr>
            <a:lvl4pPr marL="2438339" lvl="3" indent="-304792" algn="l">
              <a:spcBef>
                <a:spcPts val="373"/>
              </a:spcBef>
              <a:spcAft>
                <a:spcPts val="0"/>
              </a:spcAft>
              <a:buClr>
                <a:schemeClr val="lt1"/>
              </a:buClr>
              <a:buSzPts val="1400"/>
              <a:buNone/>
              <a:defRPr sz="1867">
                <a:solidFill>
                  <a:schemeClr val="lt1"/>
                </a:solidFill>
              </a:defRPr>
            </a:lvl4pPr>
            <a:lvl5pPr marL="3047924" lvl="4" indent="-304792" algn="l">
              <a:spcBef>
                <a:spcPts val="373"/>
              </a:spcBef>
              <a:spcAft>
                <a:spcPts val="0"/>
              </a:spcAft>
              <a:buClr>
                <a:schemeClr val="lt1"/>
              </a:buClr>
              <a:buSzPts val="1400"/>
              <a:buNone/>
              <a:defRPr sz="1867">
                <a:solidFill>
                  <a:schemeClr val="lt1"/>
                </a:solidFill>
              </a:defRPr>
            </a:lvl5pPr>
            <a:lvl6pPr marL="3657509" lvl="5" indent="-304792" algn="l">
              <a:spcBef>
                <a:spcPts val="373"/>
              </a:spcBef>
              <a:spcAft>
                <a:spcPts val="0"/>
              </a:spcAft>
              <a:buClr>
                <a:schemeClr val="lt1"/>
              </a:buClr>
              <a:buSzPts val="1400"/>
              <a:buNone/>
              <a:defRPr sz="1867">
                <a:solidFill>
                  <a:schemeClr val="lt1"/>
                </a:solidFill>
              </a:defRPr>
            </a:lvl6pPr>
            <a:lvl7pPr marL="4267093" lvl="6" indent="-304792" algn="l">
              <a:spcBef>
                <a:spcPts val="373"/>
              </a:spcBef>
              <a:spcAft>
                <a:spcPts val="0"/>
              </a:spcAft>
              <a:buClr>
                <a:schemeClr val="lt1"/>
              </a:buClr>
              <a:buSzPts val="1400"/>
              <a:buNone/>
              <a:defRPr sz="1867">
                <a:solidFill>
                  <a:schemeClr val="lt1"/>
                </a:solidFill>
              </a:defRPr>
            </a:lvl7pPr>
            <a:lvl8pPr marL="4876678" lvl="7" indent="-304792" algn="l">
              <a:spcBef>
                <a:spcPts val="373"/>
              </a:spcBef>
              <a:spcAft>
                <a:spcPts val="0"/>
              </a:spcAft>
              <a:buClr>
                <a:schemeClr val="lt1"/>
              </a:buClr>
              <a:buSzPts val="1400"/>
              <a:buNone/>
              <a:defRPr sz="1867">
                <a:solidFill>
                  <a:schemeClr val="lt1"/>
                </a:solidFill>
              </a:defRPr>
            </a:lvl8pPr>
            <a:lvl9pPr marL="5486263" lvl="8" indent="-304792" algn="l">
              <a:spcBef>
                <a:spcPts val="373"/>
              </a:spcBef>
              <a:spcAft>
                <a:spcPts val="0"/>
              </a:spcAft>
              <a:buClr>
                <a:schemeClr val="lt1"/>
              </a:buClr>
              <a:buSzPts val="1400"/>
              <a:buNone/>
              <a:defRPr sz="1867">
                <a:solidFill>
                  <a:schemeClr val="lt1"/>
                </a:solidFill>
              </a:defRPr>
            </a:lvl9pPr>
          </a:lstStyle>
          <a:p>
            <a:endParaRPr/>
          </a:p>
        </p:txBody>
      </p:sp>
      <p:sp>
        <p:nvSpPr>
          <p:cNvPr id="1217" name="Google Shape;1217;p375"/>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8" name="Google Shape;1218;p375"/>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9" name="Google Shape;1219;p375"/>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3168385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uas Partes de Conteúdo" type="twoObj">
  <p:cSld name="Duas Partes de Conteúdo">
    <p:spTree>
      <p:nvGrpSpPr>
        <p:cNvPr id="1" name="Shape 1220"/>
        <p:cNvGrpSpPr/>
        <p:nvPr/>
      </p:nvGrpSpPr>
      <p:grpSpPr>
        <a:xfrm>
          <a:off x="0" y="0"/>
          <a:ext cx="0" cy="0"/>
          <a:chOff x="0" y="0"/>
          <a:chExt cx="0" cy="0"/>
        </a:xfrm>
      </p:grpSpPr>
      <p:sp>
        <p:nvSpPr>
          <p:cNvPr id="1221" name="Google Shape;1221;p376"/>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22" name="Google Shape;1222;p37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lt1"/>
              </a:buClr>
              <a:buSzPts val="2800"/>
              <a:buChar char="•"/>
              <a:defRPr sz="3733"/>
            </a:lvl1pPr>
            <a:lvl2pPr marL="1219170" lvl="1" indent="-507987" algn="l">
              <a:spcBef>
                <a:spcPts val="640"/>
              </a:spcBef>
              <a:spcAft>
                <a:spcPts val="0"/>
              </a:spcAft>
              <a:buClr>
                <a:schemeClr val="lt1"/>
              </a:buClr>
              <a:buSzPts val="2400"/>
              <a:buChar char="–"/>
              <a:defRPr sz="3200"/>
            </a:lvl2pPr>
            <a:lvl3pPr marL="1828754" lvl="2" indent="-474121" algn="l">
              <a:spcBef>
                <a:spcPts val="533"/>
              </a:spcBef>
              <a:spcAft>
                <a:spcPts val="0"/>
              </a:spcAft>
              <a:buClr>
                <a:schemeClr val="lt1"/>
              </a:buClr>
              <a:buSzPts val="2000"/>
              <a:buChar char="•"/>
              <a:defRPr sz="2667"/>
            </a:lvl3pPr>
            <a:lvl4pPr marL="2438339" lvl="3" indent="-457189" algn="l">
              <a:spcBef>
                <a:spcPts val="480"/>
              </a:spcBef>
              <a:spcAft>
                <a:spcPts val="0"/>
              </a:spcAft>
              <a:buClr>
                <a:schemeClr val="lt1"/>
              </a:buClr>
              <a:buSzPts val="1800"/>
              <a:buChar char="–"/>
              <a:defRPr sz="2400"/>
            </a:lvl4pPr>
            <a:lvl5pPr marL="3047924" lvl="4" indent="-457189" algn="l">
              <a:spcBef>
                <a:spcPts val="480"/>
              </a:spcBef>
              <a:spcAft>
                <a:spcPts val="0"/>
              </a:spcAft>
              <a:buClr>
                <a:schemeClr val="lt1"/>
              </a:buClr>
              <a:buSzPts val="1800"/>
              <a:buChar char="»"/>
              <a:defRPr sz="2400"/>
            </a:lvl5pPr>
            <a:lvl6pPr marL="3657509" lvl="5" indent="-457189" algn="l">
              <a:spcBef>
                <a:spcPts val="480"/>
              </a:spcBef>
              <a:spcAft>
                <a:spcPts val="0"/>
              </a:spcAft>
              <a:buClr>
                <a:schemeClr val="lt1"/>
              </a:buClr>
              <a:buSzPts val="1800"/>
              <a:buChar char="•"/>
              <a:defRPr sz="2400"/>
            </a:lvl6pPr>
            <a:lvl7pPr marL="4267093" lvl="6" indent="-457189" algn="l">
              <a:spcBef>
                <a:spcPts val="480"/>
              </a:spcBef>
              <a:spcAft>
                <a:spcPts val="0"/>
              </a:spcAft>
              <a:buClr>
                <a:schemeClr val="lt1"/>
              </a:buClr>
              <a:buSzPts val="1800"/>
              <a:buChar char="•"/>
              <a:defRPr sz="2400"/>
            </a:lvl7pPr>
            <a:lvl8pPr marL="4876678" lvl="7" indent="-457189" algn="l">
              <a:spcBef>
                <a:spcPts val="480"/>
              </a:spcBef>
              <a:spcAft>
                <a:spcPts val="0"/>
              </a:spcAft>
              <a:buClr>
                <a:schemeClr val="lt1"/>
              </a:buClr>
              <a:buSzPts val="1800"/>
              <a:buChar char="•"/>
              <a:defRPr sz="2400"/>
            </a:lvl8pPr>
            <a:lvl9pPr marL="5486263" lvl="8" indent="-457189" algn="l">
              <a:spcBef>
                <a:spcPts val="480"/>
              </a:spcBef>
              <a:spcAft>
                <a:spcPts val="0"/>
              </a:spcAft>
              <a:buClr>
                <a:schemeClr val="lt1"/>
              </a:buClr>
              <a:buSzPts val="1800"/>
              <a:buChar char="•"/>
              <a:defRPr sz="2400"/>
            </a:lvl9pPr>
          </a:lstStyle>
          <a:p>
            <a:endParaRPr/>
          </a:p>
        </p:txBody>
      </p:sp>
      <p:sp>
        <p:nvSpPr>
          <p:cNvPr id="1223" name="Google Shape;1223;p37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lt1"/>
              </a:buClr>
              <a:buSzPts val="2800"/>
              <a:buChar char="•"/>
              <a:defRPr sz="3733"/>
            </a:lvl1pPr>
            <a:lvl2pPr marL="1219170" lvl="1" indent="-507987" algn="l">
              <a:spcBef>
                <a:spcPts val="640"/>
              </a:spcBef>
              <a:spcAft>
                <a:spcPts val="0"/>
              </a:spcAft>
              <a:buClr>
                <a:schemeClr val="lt1"/>
              </a:buClr>
              <a:buSzPts val="2400"/>
              <a:buChar char="–"/>
              <a:defRPr sz="3200"/>
            </a:lvl2pPr>
            <a:lvl3pPr marL="1828754" lvl="2" indent="-474121" algn="l">
              <a:spcBef>
                <a:spcPts val="533"/>
              </a:spcBef>
              <a:spcAft>
                <a:spcPts val="0"/>
              </a:spcAft>
              <a:buClr>
                <a:schemeClr val="lt1"/>
              </a:buClr>
              <a:buSzPts val="2000"/>
              <a:buChar char="•"/>
              <a:defRPr sz="2667"/>
            </a:lvl3pPr>
            <a:lvl4pPr marL="2438339" lvl="3" indent="-457189" algn="l">
              <a:spcBef>
                <a:spcPts val="480"/>
              </a:spcBef>
              <a:spcAft>
                <a:spcPts val="0"/>
              </a:spcAft>
              <a:buClr>
                <a:schemeClr val="lt1"/>
              </a:buClr>
              <a:buSzPts val="1800"/>
              <a:buChar char="–"/>
              <a:defRPr sz="2400"/>
            </a:lvl4pPr>
            <a:lvl5pPr marL="3047924" lvl="4" indent="-457189" algn="l">
              <a:spcBef>
                <a:spcPts val="480"/>
              </a:spcBef>
              <a:spcAft>
                <a:spcPts val="0"/>
              </a:spcAft>
              <a:buClr>
                <a:schemeClr val="lt1"/>
              </a:buClr>
              <a:buSzPts val="1800"/>
              <a:buChar char="»"/>
              <a:defRPr sz="2400"/>
            </a:lvl5pPr>
            <a:lvl6pPr marL="3657509" lvl="5" indent="-457189" algn="l">
              <a:spcBef>
                <a:spcPts val="480"/>
              </a:spcBef>
              <a:spcAft>
                <a:spcPts val="0"/>
              </a:spcAft>
              <a:buClr>
                <a:schemeClr val="lt1"/>
              </a:buClr>
              <a:buSzPts val="1800"/>
              <a:buChar char="•"/>
              <a:defRPr sz="2400"/>
            </a:lvl6pPr>
            <a:lvl7pPr marL="4267093" lvl="6" indent="-457189" algn="l">
              <a:spcBef>
                <a:spcPts val="480"/>
              </a:spcBef>
              <a:spcAft>
                <a:spcPts val="0"/>
              </a:spcAft>
              <a:buClr>
                <a:schemeClr val="lt1"/>
              </a:buClr>
              <a:buSzPts val="1800"/>
              <a:buChar char="•"/>
              <a:defRPr sz="2400"/>
            </a:lvl7pPr>
            <a:lvl8pPr marL="4876678" lvl="7" indent="-457189" algn="l">
              <a:spcBef>
                <a:spcPts val="480"/>
              </a:spcBef>
              <a:spcAft>
                <a:spcPts val="0"/>
              </a:spcAft>
              <a:buClr>
                <a:schemeClr val="lt1"/>
              </a:buClr>
              <a:buSzPts val="1800"/>
              <a:buChar char="•"/>
              <a:defRPr sz="2400"/>
            </a:lvl8pPr>
            <a:lvl9pPr marL="5486263" lvl="8" indent="-457189" algn="l">
              <a:spcBef>
                <a:spcPts val="480"/>
              </a:spcBef>
              <a:spcAft>
                <a:spcPts val="0"/>
              </a:spcAft>
              <a:buClr>
                <a:schemeClr val="lt1"/>
              </a:buClr>
              <a:buSzPts val="1800"/>
              <a:buChar char="•"/>
              <a:defRPr sz="2400"/>
            </a:lvl9pPr>
          </a:lstStyle>
          <a:p>
            <a:endParaRPr/>
          </a:p>
        </p:txBody>
      </p:sp>
      <p:sp>
        <p:nvSpPr>
          <p:cNvPr id="1224" name="Google Shape;1224;p376"/>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5" name="Google Shape;1225;p376"/>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76"/>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84024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075F1-1F4B-0948-E238-3E0E9C6E389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BAE16C7-7F5F-5C01-4D04-8039C2D05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3232FF9-3D93-F525-4AC4-9E6772EB4E7E}"/>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04B3DFB-2B02-F5F9-2934-CF83D4101A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FA0FB31-D4B5-989E-2334-B85921476DD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20175F1-B31B-3479-5C30-1A0CEE353651}"/>
              </a:ext>
            </a:extLst>
          </p:cNvPr>
          <p:cNvSpPr>
            <a:spLocks noGrp="1"/>
          </p:cNvSpPr>
          <p:nvPr>
            <p:ph type="dt" sz="half" idx="10"/>
          </p:nvPr>
        </p:nvSpPr>
        <p:spPr/>
        <p:txBody>
          <a:bodyPr/>
          <a:lstStyle/>
          <a:p>
            <a:fld id="{E1E7D507-9409-46E9-8FAF-E4A044325A9B}" type="datetimeFigureOut">
              <a:rPr lang="pt-BR" smtClean="0"/>
              <a:t>03/10/2024</a:t>
            </a:fld>
            <a:endParaRPr lang="pt-BR"/>
          </a:p>
        </p:txBody>
      </p:sp>
      <p:sp>
        <p:nvSpPr>
          <p:cNvPr id="8" name="Espaço Reservado para Rodapé 7">
            <a:extLst>
              <a:ext uri="{FF2B5EF4-FFF2-40B4-BE49-F238E27FC236}">
                <a16:creationId xmlns:a16="http://schemas.microsoft.com/office/drawing/2014/main" id="{F998DFE1-7F8A-88DE-E03C-FFF6FA3DAED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00EC871-3E4D-1417-C4C0-CD50378B14E9}"/>
              </a:ext>
            </a:extLst>
          </p:cNvPr>
          <p:cNvSpPr>
            <a:spLocks noGrp="1"/>
          </p:cNvSpPr>
          <p:nvPr>
            <p:ph type="sldNum" sz="quarter" idx="12"/>
          </p:nvPr>
        </p:nvSpPr>
        <p:spPr/>
        <p:txBody>
          <a:bodyPr/>
          <a:lstStyle/>
          <a:p>
            <a:fld id="{390F54D5-A88A-4400-BDD1-49CE7EC811BD}" type="slidenum">
              <a:rPr lang="pt-BR" smtClean="0"/>
              <a:t>‹nº›</a:t>
            </a:fld>
            <a:endParaRPr lang="pt-BR"/>
          </a:p>
        </p:txBody>
      </p:sp>
    </p:spTree>
    <p:extLst>
      <p:ext uri="{BB962C8B-B14F-4D97-AF65-F5344CB8AC3E}">
        <p14:creationId xmlns:p14="http://schemas.microsoft.com/office/powerpoint/2010/main" val="32048980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ação" type="twoTxTwoObj">
  <p:cSld name="Comparação">
    <p:spTree>
      <p:nvGrpSpPr>
        <p:cNvPr id="1" name="Shape 1227"/>
        <p:cNvGrpSpPr/>
        <p:nvPr/>
      </p:nvGrpSpPr>
      <p:grpSpPr>
        <a:xfrm>
          <a:off x="0" y="0"/>
          <a:ext cx="0" cy="0"/>
          <a:chOff x="0" y="0"/>
          <a:chExt cx="0" cy="0"/>
        </a:xfrm>
      </p:grpSpPr>
      <p:sp>
        <p:nvSpPr>
          <p:cNvPr id="1228" name="Google Shape;1228;p377"/>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29" name="Google Shape;1229;p377"/>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lt1"/>
              </a:buClr>
              <a:buSzPts val="2400"/>
              <a:buNone/>
              <a:defRPr sz="3200" b="1"/>
            </a:lvl1pPr>
            <a:lvl2pPr marL="1219170" lvl="1" indent="-304792" algn="l">
              <a:spcBef>
                <a:spcPts val="533"/>
              </a:spcBef>
              <a:spcAft>
                <a:spcPts val="0"/>
              </a:spcAft>
              <a:buClr>
                <a:schemeClr val="lt1"/>
              </a:buClr>
              <a:buSzPts val="2000"/>
              <a:buNone/>
              <a:defRPr sz="2667" b="1"/>
            </a:lvl2pPr>
            <a:lvl3pPr marL="1828754" lvl="2" indent="-304792" algn="l">
              <a:spcBef>
                <a:spcPts val="480"/>
              </a:spcBef>
              <a:spcAft>
                <a:spcPts val="0"/>
              </a:spcAft>
              <a:buClr>
                <a:schemeClr val="lt1"/>
              </a:buClr>
              <a:buSzPts val="1800"/>
              <a:buNone/>
              <a:defRPr sz="2400" b="1"/>
            </a:lvl3pPr>
            <a:lvl4pPr marL="2438339" lvl="3" indent="-304792" algn="l">
              <a:spcBef>
                <a:spcPts val="427"/>
              </a:spcBef>
              <a:spcAft>
                <a:spcPts val="0"/>
              </a:spcAft>
              <a:buClr>
                <a:schemeClr val="lt1"/>
              </a:buClr>
              <a:buSzPts val="1600"/>
              <a:buNone/>
              <a:defRPr sz="2133" b="1"/>
            </a:lvl4pPr>
            <a:lvl5pPr marL="3047924" lvl="4" indent="-304792" algn="l">
              <a:spcBef>
                <a:spcPts val="427"/>
              </a:spcBef>
              <a:spcAft>
                <a:spcPts val="0"/>
              </a:spcAft>
              <a:buClr>
                <a:schemeClr val="lt1"/>
              </a:buClr>
              <a:buSzPts val="1600"/>
              <a:buNone/>
              <a:defRPr sz="2133" b="1"/>
            </a:lvl5pPr>
            <a:lvl6pPr marL="3657509" lvl="5" indent="-304792" algn="l">
              <a:spcBef>
                <a:spcPts val="427"/>
              </a:spcBef>
              <a:spcAft>
                <a:spcPts val="0"/>
              </a:spcAft>
              <a:buClr>
                <a:schemeClr val="lt1"/>
              </a:buClr>
              <a:buSzPts val="1600"/>
              <a:buNone/>
              <a:defRPr sz="2133" b="1"/>
            </a:lvl6pPr>
            <a:lvl7pPr marL="4267093" lvl="6" indent="-304792" algn="l">
              <a:spcBef>
                <a:spcPts val="427"/>
              </a:spcBef>
              <a:spcAft>
                <a:spcPts val="0"/>
              </a:spcAft>
              <a:buClr>
                <a:schemeClr val="lt1"/>
              </a:buClr>
              <a:buSzPts val="1600"/>
              <a:buNone/>
              <a:defRPr sz="2133" b="1"/>
            </a:lvl7pPr>
            <a:lvl8pPr marL="4876678" lvl="7" indent="-304792" algn="l">
              <a:spcBef>
                <a:spcPts val="427"/>
              </a:spcBef>
              <a:spcAft>
                <a:spcPts val="0"/>
              </a:spcAft>
              <a:buClr>
                <a:schemeClr val="lt1"/>
              </a:buClr>
              <a:buSzPts val="1600"/>
              <a:buNone/>
              <a:defRPr sz="2133" b="1"/>
            </a:lvl8pPr>
            <a:lvl9pPr marL="5486263" lvl="8" indent="-304792" algn="l">
              <a:spcBef>
                <a:spcPts val="427"/>
              </a:spcBef>
              <a:spcAft>
                <a:spcPts val="0"/>
              </a:spcAft>
              <a:buClr>
                <a:schemeClr val="lt1"/>
              </a:buClr>
              <a:buSzPts val="1600"/>
              <a:buNone/>
              <a:defRPr sz="2133" b="1"/>
            </a:lvl9pPr>
          </a:lstStyle>
          <a:p>
            <a:endParaRPr/>
          </a:p>
        </p:txBody>
      </p:sp>
      <p:sp>
        <p:nvSpPr>
          <p:cNvPr id="1230" name="Google Shape;1230;p37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lt1"/>
              </a:buClr>
              <a:buSzPts val="2400"/>
              <a:buChar char="•"/>
              <a:defRPr sz="3200"/>
            </a:lvl1pPr>
            <a:lvl2pPr marL="1219170" lvl="1" indent="-474121" algn="l">
              <a:spcBef>
                <a:spcPts val="533"/>
              </a:spcBef>
              <a:spcAft>
                <a:spcPts val="0"/>
              </a:spcAft>
              <a:buClr>
                <a:schemeClr val="lt1"/>
              </a:buClr>
              <a:buSzPts val="2000"/>
              <a:buChar char="–"/>
              <a:defRPr sz="2667"/>
            </a:lvl2pPr>
            <a:lvl3pPr marL="1828754" lvl="2" indent="-457189" algn="l">
              <a:spcBef>
                <a:spcPts val="480"/>
              </a:spcBef>
              <a:spcAft>
                <a:spcPts val="0"/>
              </a:spcAft>
              <a:buClr>
                <a:schemeClr val="lt1"/>
              </a:buClr>
              <a:buSzPts val="1800"/>
              <a:buChar char="•"/>
              <a:defRPr sz="2400"/>
            </a:lvl3pPr>
            <a:lvl4pPr marL="2438339" lvl="3" indent="-440256" algn="l">
              <a:spcBef>
                <a:spcPts val="427"/>
              </a:spcBef>
              <a:spcAft>
                <a:spcPts val="0"/>
              </a:spcAft>
              <a:buClr>
                <a:schemeClr val="lt1"/>
              </a:buClr>
              <a:buSzPts val="1600"/>
              <a:buChar char="–"/>
              <a:defRPr sz="2133"/>
            </a:lvl4pPr>
            <a:lvl5pPr marL="3047924" lvl="4" indent="-440256" algn="l">
              <a:spcBef>
                <a:spcPts val="427"/>
              </a:spcBef>
              <a:spcAft>
                <a:spcPts val="0"/>
              </a:spcAft>
              <a:buClr>
                <a:schemeClr val="lt1"/>
              </a:buClr>
              <a:buSzPts val="1600"/>
              <a:buChar char="»"/>
              <a:defRPr sz="2133"/>
            </a:lvl5pPr>
            <a:lvl6pPr marL="3657509" lvl="5" indent="-440256" algn="l">
              <a:spcBef>
                <a:spcPts val="427"/>
              </a:spcBef>
              <a:spcAft>
                <a:spcPts val="0"/>
              </a:spcAft>
              <a:buClr>
                <a:schemeClr val="lt1"/>
              </a:buClr>
              <a:buSzPts val="1600"/>
              <a:buChar char="•"/>
              <a:defRPr sz="2133"/>
            </a:lvl6pPr>
            <a:lvl7pPr marL="4267093" lvl="6" indent="-440256" algn="l">
              <a:spcBef>
                <a:spcPts val="427"/>
              </a:spcBef>
              <a:spcAft>
                <a:spcPts val="0"/>
              </a:spcAft>
              <a:buClr>
                <a:schemeClr val="lt1"/>
              </a:buClr>
              <a:buSzPts val="1600"/>
              <a:buChar char="•"/>
              <a:defRPr sz="2133"/>
            </a:lvl7pPr>
            <a:lvl8pPr marL="4876678" lvl="7" indent="-440256" algn="l">
              <a:spcBef>
                <a:spcPts val="427"/>
              </a:spcBef>
              <a:spcAft>
                <a:spcPts val="0"/>
              </a:spcAft>
              <a:buClr>
                <a:schemeClr val="lt1"/>
              </a:buClr>
              <a:buSzPts val="1600"/>
              <a:buChar char="•"/>
              <a:defRPr sz="2133"/>
            </a:lvl8pPr>
            <a:lvl9pPr marL="5486263" lvl="8" indent="-440256" algn="l">
              <a:spcBef>
                <a:spcPts val="427"/>
              </a:spcBef>
              <a:spcAft>
                <a:spcPts val="0"/>
              </a:spcAft>
              <a:buClr>
                <a:schemeClr val="lt1"/>
              </a:buClr>
              <a:buSzPts val="1600"/>
              <a:buChar char="•"/>
              <a:defRPr sz="2133"/>
            </a:lvl9pPr>
          </a:lstStyle>
          <a:p>
            <a:endParaRPr/>
          </a:p>
        </p:txBody>
      </p:sp>
      <p:sp>
        <p:nvSpPr>
          <p:cNvPr id="1231" name="Google Shape;1231;p377"/>
          <p:cNvSpPr txBox="1">
            <a:spLocks noGrp="1"/>
          </p:cNvSpPr>
          <p:nvPr>
            <p:ph type="body" idx="3"/>
          </p:nvPr>
        </p:nvSpPr>
        <p:spPr>
          <a:xfrm>
            <a:off x="6193374" y="1535113"/>
            <a:ext cx="5389033"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lt1"/>
              </a:buClr>
              <a:buSzPts val="2400"/>
              <a:buNone/>
              <a:defRPr sz="3200" b="1"/>
            </a:lvl1pPr>
            <a:lvl2pPr marL="1219170" lvl="1" indent="-304792" algn="l">
              <a:spcBef>
                <a:spcPts val="533"/>
              </a:spcBef>
              <a:spcAft>
                <a:spcPts val="0"/>
              </a:spcAft>
              <a:buClr>
                <a:schemeClr val="lt1"/>
              </a:buClr>
              <a:buSzPts val="2000"/>
              <a:buNone/>
              <a:defRPr sz="2667" b="1"/>
            </a:lvl2pPr>
            <a:lvl3pPr marL="1828754" lvl="2" indent="-304792" algn="l">
              <a:spcBef>
                <a:spcPts val="480"/>
              </a:spcBef>
              <a:spcAft>
                <a:spcPts val="0"/>
              </a:spcAft>
              <a:buClr>
                <a:schemeClr val="lt1"/>
              </a:buClr>
              <a:buSzPts val="1800"/>
              <a:buNone/>
              <a:defRPr sz="2400" b="1"/>
            </a:lvl3pPr>
            <a:lvl4pPr marL="2438339" lvl="3" indent="-304792" algn="l">
              <a:spcBef>
                <a:spcPts val="427"/>
              </a:spcBef>
              <a:spcAft>
                <a:spcPts val="0"/>
              </a:spcAft>
              <a:buClr>
                <a:schemeClr val="lt1"/>
              </a:buClr>
              <a:buSzPts val="1600"/>
              <a:buNone/>
              <a:defRPr sz="2133" b="1"/>
            </a:lvl4pPr>
            <a:lvl5pPr marL="3047924" lvl="4" indent="-304792" algn="l">
              <a:spcBef>
                <a:spcPts val="427"/>
              </a:spcBef>
              <a:spcAft>
                <a:spcPts val="0"/>
              </a:spcAft>
              <a:buClr>
                <a:schemeClr val="lt1"/>
              </a:buClr>
              <a:buSzPts val="1600"/>
              <a:buNone/>
              <a:defRPr sz="2133" b="1"/>
            </a:lvl5pPr>
            <a:lvl6pPr marL="3657509" lvl="5" indent="-304792" algn="l">
              <a:spcBef>
                <a:spcPts val="427"/>
              </a:spcBef>
              <a:spcAft>
                <a:spcPts val="0"/>
              </a:spcAft>
              <a:buClr>
                <a:schemeClr val="lt1"/>
              </a:buClr>
              <a:buSzPts val="1600"/>
              <a:buNone/>
              <a:defRPr sz="2133" b="1"/>
            </a:lvl6pPr>
            <a:lvl7pPr marL="4267093" lvl="6" indent="-304792" algn="l">
              <a:spcBef>
                <a:spcPts val="427"/>
              </a:spcBef>
              <a:spcAft>
                <a:spcPts val="0"/>
              </a:spcAft>
              <a:buClr>
                <a:schemeClr val="lt1"/>
              </a:buClr>
              <a:buSzPts val="1600"/>
              <a:buNone/>
              <a:defRPr sz="2133" b="1"/>
            </a:lvl7pPr>
            <a:lvl8pPr marL="4876678" lvl="7" indent="-304792" algn="l">
              <a:spcBef>
                <a:spcPts val="427"/>
              </a:spcBef>
              <a:spcAft>
                <a:spcPts val="0"/>
              </a:spcAft>
              <a:buClr>
                <a:schemeClr val="lt1"/>
              </a:buClr>
              <a:buSzPts val="1600"/>
              <a:buNone/>
              <a:defRPr sz="2133" b="1"/>
            </a:lvl8pPr>
            <a:lvl9pPr marL="5486263" lvl="8" indent="-304792" algn="l">
              <a:spcBef>
                <a:spcPts val="427"/>
              </a:spcBef>
              <a:spcAft>
                <a:spcPts val="0"/>
              </a:spcAft>
              <a:buClr>
                <a:schemeClr val="lt1"/>
              </a:buClr>
              <a:buSzPts val="1600"/>
              <a:buNone/>
              <a:defRPr sz="2133" b="1"/>
            </a:lvl9pPr>
          </a:lstStyle>
          <a:p>
            <a:endParaRPr/>
          </a:p>
        </p:txBody>
      </p:sp>
      <p:sp>
        <p:nvSpPr>
          <p:cNvPr id="1232" name="Google Shape;1232;p377"/>
          <p:cNvSpPr txBox="1">
            <a:spLocks noGrp="1"/>
          </p:cNvSpPr>
          <p:nvPr>
            <p:ph type="body" idx="4"/>
          </p:nvPr>
        </p:nvSpPr>
        <p:spPr>
          <a:xfrm>
            <a:off x="6193374" y="2174875"/>
            <a:ext cx="5389033"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lt1"/>
              </a:buClr>
              <a:buSzPts val="2400"/>
              <a:buChar char="•"/>
              <a:defRPr sz="3200"/>
            </a:lvl1pPr>
            <a:lvl2pPr marL="1219170" lvl="1" indent="-474121" algn="l">
              <a:spcBef>
                <a:spcPts val="533"/>
              </a:spcBef>
              <a:spcAft>
                <a:spcPts val="0"/>
              </a:spcAft>
              <a:buClr>
                <a:schemeClr val="lt1"/>
              </a:buClr>
              <a:buSzPts val="2000"/>
              <a:buChar char="–"/>
              <a:defRPr sz="2667"/>
            </a:lvl2pPr>
            <a:lvl3pPr marL="1828754" lvl="2" indent="-457189" algn="l">
              <a:spcBef>
                <a:spcPts val="480"/>
              </a:spcBef>
              <a:spcAft>
                <a:spcPts val="0"/>
              </a:spcAft>
              <a:buClr>
                <a:schemeClr val="lt1"/>
              </a:buClr>
              <a:buSzPts val="1800"/>
              <a:buChar char="•"/>
              <a:defRPr sz="2400"/>
            </a:lvl3pPr>
            <a:lvl4pPr marL="2438339" lvl="3" indent="-440256" algn="l">
              <a:spcBef>
                <a:spcPts val="427"/>
              </a:spcBef>
              <a:spcAft>
                <a:spcPts val="0"/>
              </a:spcAft>
              <a:buClr>
                <a:schemeClr val="lt1"/>
              </a:buClr>
              <a:buSzPts val="1600"/>
              <a:buChar char="–"/>
              <a:defRPr sz="2133"/>
            </a:lvl4pPr>
            <a:lvl5pPr marL="3047924" lvl="4" indent="-440256" algn="l">
              <a:spcBef>
                <a:spcPts val="427"/>
              </a:spcBef>
              <a:spcAft>
                <a:spcPts val="0"/>
              </a:spcAft>
              <a:buClr>
                <a:schemeClr val="lt1"/>
              </a:buClr>
              <a:buSzPts val="1600"/>
              <a:buChar char="»"/>
              <a:defRPr sz="2133"/>
            </a:lvl5pPr>
            <a:lvl6pPr marL="3657509" lvl="5" indent="-440256" algn="l">
              <a:spcBef>
                <a:spcPts val="427"/>
              </a:spcBef>
              <a:spcAft>
                <a:spcPts val="0"/>
              </a:spcAft>
              <a:buClr>
                <a:schemeClr val="lt1"/>
              </a:buClr>
              <a:buSzPts val="1600"/>
              <a:buChar char="•"/>
              <a:defRPr sz="2133"/>
            </a:lvl6pPr>
            <a:lvl7pPr marL="4267093" lvl="6" indent="-440256" algn="l">
              <a:spcBef>
                <a:spcPts val="427"/>
              </a:spcBef>
              <a:spcAft>
                <a:spcPts val="0"/>
              </a:spcAft>
              <a:buClr>
                <a:schemeClr val="lt1"/>
              </a:buClr>
              <a:buSzPts val="1600"/>
              <a:buChar char="•"/>
              <a:defRPr sz="2133"/>
            </a:lvl7pPr>
            <a:lvl8pPr marL="4876678" lvl="7" indent="-440256" algn="l">
              <a:spcBef>
                <a:spcPts val="427"/>
              </a:spcBef>
              <a:spcAft>
                <a:spcPts val="0"/>
              </a:spcAft>
              <a:buClr>
                <a:schemeClr val="lt1"/>
              </a:buClr>
              <a:buSzPts val="1600"/>
              <a:buChar char="•"/>
              <a:defRPr sz="2133"/>
            </a:lvl8pPr>
            <a:lvl9pPr marL="5486263" lvl="8" indent="-440256" algn="l">
              <a:spcBef>
                <a:spcPts val="427"/>
              </a:spcBef>
              <a:spcAft>
                <a:spcPts val="0"/>
              </a:spcAft>
              <a:buClr>
                <a:schemeClr val="lt1"/>
              </a:buClr>
              <a:buSzPts val="1600"/>
              <a:buChar char="•"/>
              <a:defRPr sz="2133"/>
            </a:lvl9pPr>
          </a:lstStyle>
          <a:p>
            <a:endParaRPr/>
          </a:p>
        </p:txBody>
      </p:sp>
      <p:sp>
        <p:nvSpPr>
          <p:cNvPr id="1233" name="Google Shape;1233;p377"/>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4" name="Google Shape;1234;p377"/>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5" name="Google Shape;1235;p377"/>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94946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omente título" type="titleOnly">
  <p:cSld name="Somente título">
    <p:spTree>
      <p:nvGrpSpPr>
        <p:cNvPr id="1" name="Shape 1236"/>
        <p:cNvGrpSpPr/>
        <p:nvPr/>
      </p:nvGrpSpPr>
      <p:grpSpPr>
        <a:xfrm>
          <a:off x="0" y="0"/>
          <a:ext cx="0" cy="0"/>
          <a:chOff x="0" y="0"/>
          <a:chExt cx="0" cy="0"/>
        </a:xfrm>
      </p:grpSpPr>
      <p:sp>
        <p:nvSpPr>
          <p:cNvPr id="1237" name="Google Shape;1237;p378"/>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8" name="Google Shape;1238;p378"/>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9" name="Google Shape;1239;p378"/>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0" name="Google Shape;1240;p378"/>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075445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údo com Legenda" type="objTx">
  <p:cSld name="Conteúdo com Legenda">
    <p:spTree>
      <p:nvGrpSpPr>
        <p:cNvPr id="1" name="Shape 1241"/>
        <p:cNvGrpSpPr/>
        <p:nvPr/>
      </p:nvGrpSpPr>
      <p:grpSpPr>
        <a:xfrm>
          <a:off x="0" y="0"/>
          <a:ext cx="0" cy="0"/>
          <a:chOff x="0" y="0"/>
          <a:chExt cx="0" cy="0"/>
        </a:xfrm>
      </p:grpSpPr>
      <p:sp>
        <p:nvSpPr>
          <p:cNvPr id="1242" name="Google Shape;1242;p379"/>
          <p:cNvSpPr txBox="1">
            <a:spLocks noGrp="1"/>
          </p:cNvSpPr>
          <p:nvPr>
            <p:ph type="title"/>
          </p:nvPr>
        </p:nvSpPr>
        <p:spPr>
          <a:xfrm>
            <a:off x="609607"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43" name="Google Shape;1243;p379"/>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Autofit/>
          </a:bodyPr>
          <a:lstStyle>
            <a:lvl1pPr marL="609585" lvl="0" indent="-575719" algn="l">
              <a:spcBef>
                <a:spcPts val="853"/>
              </a:spcBef>
              <a:spcAft>
                <a:spcPts val="0"/>
              </a:spcAft>
              <a:buClr>
                <a:schemeClr val="lt1"/>
              </a:buClr>
              <a:buSzPts val="3200"/>
              <a:buChar char="•"/>
              <a:defRPr sz="4267"/>
            </a:lvl1pPr>
            <a:lvl2pPr marL="1219170" lvl="1" indent="-541853" algn="l">
              <a:spcBef>
                <a:spcPts val="747"/>
              </a:spcBef>
              <a:spcAft>
                <a:spcPts val="0"/>
              </a:spcAft>
              <a:buClr>
                <a:schemeClr val="lt1"/>
              </a:buClr>
              <a:buSzPts val="2800"/>
              <a:buChar char="–"/>
              <a:defRPr sz="3733"/>
            </a:lvl2pPr>
            <a:lvl3pPr marL="1828754" lvl="2" indent="-507987" algn="l">
              <a:spcBef>
                <a:spcPts val="640"/>
              </a:spcBef>
              <a:spcAft>
                <a:spcPts val="0"/>
              </a:spcAft>
              <a:buClr>
                <a:schemeClr val="lt1"/>
              </a:buClr>
              <a:buSzPts val="2400"/>
              <a:buChar char="•"/>
              <a:defRPr sz="3200"/>
            </a:lvl3pPr>
            <a:lvl4pPr marL="2438339" lvl="3" indent="-474121" algn="l">
              <a:spcBef>
                <a:spcPts val="533"/>
              </a:spcBef>
              <a:spcAft>
                <a:spcPts val="0"/>
              </a:spcAft>
              <a:buClr>
                <a:schemeClr val="lt1"/>
              </a:buClr>
              <a:buSzPts val="2000"/>
              <a:buChar char="–"/>
              <a:defRPr sz="2667"/>
            </a:lvl4pPr>
            <a:lvl5pPr marL="3047924" lvl="4" indent="-474121" algn="l">
              <a:spcBef>
                <a:spcPts val="533"/>
              </a:spcBef>
              <a:spcAft>
                <a:spcPts val="0"/>
              </a:spcAft>
              <a:buClr>
                <a:schemeClr val="lt1"/>
              </a:buClr>
              <a:buSzPts val="2000"/>
              <a:buChar char="»"/>
              <a:defRPr sz="2667"/>
            </a:lvl5pPr>
            <a:lvl6pPr marL="3657509" lvl="5" indent="-474121" algn="l">
              <a:spcBef>
                <a:spcPts val="533"/>
              </a:spcBef>
              <a:spcAft>
                <a:spcPts val="0"/>
              </a:spcAft>
              <a:buClr>
                <a:schemeClr val="lt1"/>
              </a:buClr>
              <a:buSzPts val="2000"/>
              <a:buChar char="•"/>
              <a:defRPr sz="2667"/>
            </a:lvl6pPr>
            <a:lvl7pPr marL="4267093" lvl="6" indent="-474121" algn="l">
              <a:spcBef>
                <a:spcPts val="533"/>
              </a:spcBef>
              <a:spcAft>
                <a:spcPts val="0"/>
              </a:spcAft>
              <a:buClr>
                <a:schemeClr val="lt1"/>
              </a:buClr>
              <a:buSzPts val="2000"/>
              <a:buChar char="•"/>
              <a:defRPr sz="2667"/>
            </a:lvl7pPr>
            <a:lvl8pPr marL="4876678" lvl="7" indent="-474121" algn="l">
              <a:spcBef>
                <a:spcPts val="533"/>
              </a:spcBef>
              <a:spcAft>
                <a:spcPts val="0"/>
              </a:spcAft>
              <a:buClr>
                <a:schemeClr val="lt1"/>
              </a:buClr>
              <a:buSzPts val="2000"/>
              <a:buChar char="•"/>
              <a:defRPr sz="2667"/>
            </a:lvl8pPr>
            <a:lvl9pPr marL="5486263" lvl="8" indent="-474121" algn="l">
              <a:spcBef>
                <a:spcPts val="533"/>
              </a:spcBef>
              <a:spcAft>
                <a:spcPts val="0"/>
              </a:spcAft>
              <a:buClr>
                <a:schemeClr val="lt1"/>
              </a:buClr>
              <a:buSzPts val="2000"/>
              <a:buChar char="•"/>
              <a:defRPr sz="2667"/>
            </a:lvl9pPr>
          </a:lstStyle>
          <a:p>
            <a:endParaRPr/>
          </a:p>
        </p:txBody>
      </p:sp>
      <p:sp>
        <p:nvSpPr>
          <p:cNvPr id="1244" name="Google Shape;1244;p379"/>
          <p:cNvSpPr txBox="1">
            <a:spLocks noGrp="1"/>
          </p:cNvSpPr>
          <p:nvPr>
            <p:ph type="body" idx="2"/>
          </p:nvPr>
        </p:nvSpPr>
        <p:spPr>
          <a:xfrm>
            <a:off x="609607" y="1435104"/>
            <a:ext cx="4011084" cy="46910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lt1"/>
              </a:buClr>
              <a:buSzPts val="1400"/>
              <a:buNone/>
              <a:defRPr sz="1867"/>
            </a:lvl1pPr>
            <a:lvl2pPr marL="1219170" lvl="1" indent="-304792" algn="l">
              <a:spcBef>
                <a:spcPts val="320"/>
              </a:spcBef>
              <a:spcAft>
                <a:spcPts val="0"/>
              </a:spcAft>
              <a:buClr>
                <a:schemeClr val="lt1"/>
              </a:buClr>
              <a:buSzPts val="1200"/>
              <a:buNone/>
              <a:defRPr sz="1600"/>
            </a:lvl2pPr>
            <a:lvl3pPr marL="1828754" lvl="2" indent="-304792" algn="l">
              <a:spcBef>
                <a:spcPts val="267"/>
              </a:spcBef>
              <a:spcAft>
                <a:spcPts val="0"/>
              </a:spcAft>
              <a:buClr>
                <a:schemeClr val="lt1"/>
              </a:buClr>
              <a:buSzPts val="1000"/>
              <a:buNone/>
              <a:defRPr sz="1333"/>
            </a:lvl3pPr>
            <a:lvl4pPr marL="2438339" lvl="3" indent="-304792" algn="l">
              <a:spcBef>
                <a:spcPts val="240"/>
              </a:spcBef>
              <a:spcAft>
                <a:spcPts val="0"/>
              </a:spcAft>
              <a:buClr>
                <a:schemeClr val="lt1"/>
              </a:buClr>
              <a:buSzPts val="900"/>
              <a:buNone/>
              <a:defRPr sz="1200"/>
            </a:lvl4pPr>
            <a:lvl5pPr marL="3047924" lvl="4" indent="-304792" algn="l">
              <a:spcBef>
                <a:spcPts val="240"/>
              </a:spcBef>
              <a:spcAft>
                <a:spcPts val="0"/>
              </a:spcAft>
              <a:buClr>
                <a:schemeClr val="lt1"/>
              </a:buClr>
              <a:buSzPts val="900"/>
              <a:buNone/>
              <a:defRPr sz="1200"/>
            </a:lvl5pPr>
            <a:lvl6pPr marL="3657509" lvl="5" indent="-304792" algn="l">
              <a:spcBef>
                <a:spcPts val="240"/>
              </a:spcBef>
              <a:spcAft>
                <a:spcPts val="0"/>
              </a:spcAft>
              <a:buClr>
                <a:schemeClr val="lt1"/>
              </a:buClr>
              <a:buSzPts val="900"/>
              <a:buNone/>
              <a:defRPr sz="1200"/>
            </a:lvl6pPr>
            <a:lvl7pPr marL="4267093" lvl="6" indent="-304792" algn="l">
              <a:spcBef>
                <a:spcPts val="240"/>
              </a:spcBef>
              <a:spcAft>
                <a:spcPts val="0"/>
              </a:spcAft>
              <a:buClr>
                <a:schemeClr val="lt1"/>
              </a:buClr>
              <a:buSzPts val="900"/>
              <a:buNone/>
              <a:defRPr sz="1200"/>
            </a:lvl7pPr>
            <a:lvl8pPr marL="4876678" lvl="7" indent="-304792" algn="l">
              <a:spcBef>
                <a:spcPts val="240"/>
              </a:spcBef>
              <a:spcAft>
                <a:spcPts val="0"/>
              </a:spcAft>
              <a:buClr>
                <a:schemeClr val="lt1"/>
              </a:buClr>
              <a:buSzPts val="900"/>
              <a:buNone/>
              <a:defRPr sz="1200"/>
            </a:lvl8pPr>
            <a:lvl9pPr marL="5486263" lvl="8" indent="-304792" algn="l">
              <a:spcBef>
                <a:spcPts val="240"/>
              </a:spcBef>
              <a:spcAft>
                <a:spcPts val="0"/>
              </a:spcAft>
              <a:buClr>
                <a:schemeClr val="lt1"/>
              </a:buClr>
              <a:buSzPts val="900"/>
              <a:buNone/>
              <a:defRPr sz="1200"/>
            </a:lvl9pPr>
          </a:lstStyle>
          <a:p>
            <a:endParaRPr/>
          </a:p>
        </p:txBody>
      </p:sp>
      <p:sp>
        <p:nvSpPr>
          <p:cNvPr id="1245" name="Google Shape;1245;p379"/>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6" name="Google Shape;1246;p379"/>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7" name="Google Shape;1247;p379"/>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335309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m com Legenda" type="picTx">
  <p:cSld name="Imagem com Legenda">
    <p:spTree>
      <p:nvGrpSpPr>
        <p:cNvPr id="1" name="Shape 1248"/>
        <p:cNvGrpSpPr/>
        <p:nvPr/>
      </p:nvGrpSpPr>
      <p:grpSpPr>
        <a:xfrm>
          <a:off x="0" y="0"/>
          <a:ext cx="0" cy="0"/>
          <a:chOff x="0" y="0"/>
          <a:chExt cx="0" cy="0"/>
        </a:xfrm>
      </p:grpSpPr>
      <p:sp>
        <p:nvSpPr>
          <p:cNvPr id="1249" name="Google Shape;1249;p380"/>
          <p:cNvSpPr txBox="1">
            <a:spLocks noGrp="1"/>
          </p:cNvSpPr>
          <p:nvPr>
            <p:ph type="title"/>
          </p:nvPr>
        </p:nvSpPr>
        <p:spPr>
          <a:xfrm>
            <a:off x="2389717" y="4800601"/>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50" name="Google Shape;1250;p380"/>
          <p:cNvSpPr>
            <a:spLocks noGrp="1"/>
          </p:cNvSpPr>
          <p:nvPr>
            <p:ph type="pic" idx="2"/>
          </p:nvPr>
        </p:nvSpPr>
        <p:spPr>
          <a:xfrm>
            <a:off x="2389717" y="612775"/>
            <a:ext cx="7315200" cy="4114800"/>
          </a:xfrm>
          <a:prstGeom prst="rect">
            <a:avLst/>
          </a:prstGeom>
          <a:noFill/>
          <a:ln>
            <a:noFill/>
          </a:ln>
        </p:spPr>
      </p:sp>
      <p:sp>
        <p:nvSpPr>
          <p:cNvPr id="1251" name="Google Shape;1251;p380"/>
          <p:cNvSpPr txBox="1">
            <a:spLocks noGrp="1"/>
          </p:cNvSpPr>
          <p:nvPr>
            <p:ph type="body" idx="1"/>
          </p:nvPr>
        </p:nvSpPr>
        <p:spPr>
          <a:xfrm>
            <a:off x="2389717" y="5367341"/>
            <a:ext cx="7315200" cy="8048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lt1"/>
              </a:buClr>
              <a:buSzPts val="1400"/>
              <a:buNone/>
              <a:defRPr sz="1867"/>
            </a:lvl1pPr>
            <a:lvl2pPr marL="1219170" lvl="1" indent="-304792" algn="l">
              <a:spcBef>
                <a:spcPts val="320"/>
              </a:spcBef>
              <a:spcAft>
                <a:spcPts val="0"/>
              </a:spcAft>
              <a:buClr>
                <a:schemeClr val="lt1"/>
              </a:buClr>
              <a:buSzPts val="1200"/>
              <a:buNone/>
              <a:defRPr sz="1600"/>
            </a:lvl2pPr>
            <a:lvl3pPr marL="1828754" lvl="2" indent="-304792" algn="l">
              <a:spcBef>
                <a:spcPts val="267"/>
              </a:spcBef>
              <a:spcAft>
                <a:spcPts val="0"/>
              </a:spcAft>
              <a:buClr>
                <a:schemeClr val="lt1"/>
              </a:buClr>
              <a:buSzPts val="1000"/>
              <a:buNone/>
              <a:defRPr sz="1333"/>
            </a:lvl3pPr>
            <a:lvl4pPr marL="2438339" lvl="3" indent="-304792" algn="l">
              <a:spcBef>
                <a:spcPts val="240"/>
              </a:spcBef>
              <a:spcAft>
                <a:spcPts val="0"/>
              </a:spcAft>
              <a:buClr>
                <a:schemeClr val="lt1"/>
              </a:buClr>
              <a:buSzPts val="900"/>
              <a:buNone/>
              <a:defRPr sz="1200"/>
            </a:lvl4pPr>
            <a:lvl5pPr marL="3047924" lvl="4" indent="-304792" algn="l">
              <a:spcBef>
                <a:spcPts val="240"/>
              </a:spcBef>
              <a:spcAft>
                <a:spcPts val="0"/>
              </a:spcAft>
              <a:buClr>
                <a:schemeClr val="lt1"/>
              </a:buClr>
              <a:buSzPts val="900"/>
              <a:buNone/>
              <a:defRPr sz="1200"/>
            </a:lvl5pPr>
            <a:lvl6pPr marL="3657509" lvl="5" indent="-304792" algn="l">
              <a:spcBef>
                <a:spcPts val="240"/>
              </a:spcBef>
              <a:spcAft>
                <a:spcPts val="0"/>
              </a:spcAft>
              <a:buClr>
                <a:schemeClr val="lt1"/>
              </a:buClr>
              <a:buSzPts val="900"/>
              <a:buNone/>
              <a:defRPr sz="1200"/>
            </a:lvl6pPr>
            <a:lvl7pPr marL="4267093" lvl="6" indent="-304792" algn="l">
              <a:spcBef>
                <a:spcPts val="240"/>
              </a:spcBef>
              <a:spcAft>
                <a:spcPts val="0"/>
              </a:spcAft>
              <a:buClr>
                <a:schemeClr val="lt1"/>
              </a:buClr>
              <a:buSzPts val="900"/>
              <a:buNone/>
              <a:defRPr sz="1200"/>
            </a:lvl7pPr>
            <a:lvl8pPr marL="4876678" lvl="7" indent="-304792" algn="l">
              <a:spcBef>
                <a:spcPts val="240"/>
              </a:spcBef>
              <a:spcAft>
                <a:spcPts val="0"/>
              </a:spcAft>
              <a:buClr>
                <a:schemeClr val="lt1"/>
              </a:buClr>
              <a:buSzPts val="900"/>
              <a:buNone/>
              <a:defRPr sz="1200"/>
            </a:lvl8pPr>
            <a:lvl9pPr marL="5486263" lvl="8" indent="-304792" algn="l">
              <a:spcBef>
                <a:spcPts val="240"/>
              </a:spcBef>
              <a:spcAft>
                <a:spcPts val="0"/>
              </a:spcAft>
              <a:buClr>
                <a:schemeClr val="lt1"/>
              </a:buClr>
              <a:buSzPts val="900"/>
              <a:buNone/>
              <a:defRPr sz="1200"/>
            </a:lvl9pPr>
          </a:lstStyle>
          <a:p>
            <a:endParaRPr/>
          </a:p>
        </p:txBody>
      </p:sp>
      <p:sp>
        <p:nvSpPr>
          <p:cNvPr id="1252" name="Google Shape;1252;p380"/>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3" name="Google Shape;1253;p380"/>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4" name="Google Shape;1254;p380"/>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424268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ítulo e texto vertical" type="vertTx">
  <p:cSld name="Título e texto vertical">
    <p:spTree>
      <p:nvGrpSpPr>
        <p:cNvPr id="1" name="Shape 1255"/>
        <p:cNvGrpSpPr/>
        <p:nvPr/>
      </p:nvGrpSpPr>
      <p:grpSpPr>
        <a:xfrm>
          <a:off x="0" y="0"/>
          <a:ext cx="0" cy="0"/>
          <a:chOff x="0" y="0"/>
          <a:chExt cx="0" cy="0"/>
        </a:xfrm>
      </p:grpSpPr>
      <p:sp>
        <p:nvSpPr>
          <p:cNvPr id="1256" name="Google Shape;1256;p381"/>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57" name="Google Shape;1257;p381"/>
          <p:cNvSpPr txBox="1">
            <a:spLocks noGrp="1"/>
          </p:cNvSpPr>
          <p:nvPr>
            <p:ph type="body" idx="1"/>
          </p:nvPr>
        </p:nvSpPr>
        <p:spPr>
          <a:xfrm rot="5400000">
            <a:off x="3833285" y="-1623483"/>
            <a:ext cx="4525433" cy="109728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lt1"/>
              </a:buClr>
              <a:buSzPts val="1800"/>
              <a:buChar char="•"/>
              <a:defRPr/>
            </a:lvl1pPr>
            <a:lvl2pPr marL="1219170" lvl="1" indent="-457189" algn="l">
              <a:spcBef>
                <a:spcPts val="480"/>
              </a:spcBef>
              <a:spcAft>
                <a:spcPts val="0"/>
              </a:spcAft>
              <a:buClr>
                <a:schemeClr val="lt1"/>
              </a:buClr>
              <a:buSzPts val="1800"/>
              <a:buChar char="–"/>
              <a:defRPr/>
            </a:lvl2pPr>
            <a:lvl3pPr marL="1828754" lvl="2" indent="-457189" algn="l">
              <a:spcBef>
                <a:spcPts val="480"/>
              </a:spcBef>
              <a:spcAft>
                <a:spcPts val="0"/>
              </a:spcAft>
              <a:buClr>
                <a:schemeClr val="lt1"/>
              </a:buClr>
              <a:buSzPts val="1800"/>
              <a:buChar char="•"/>
              <a:defRPr/>
            </a:lvl3pPr>
            <a:lvl4pPr marL="2438339" lvl="3" indent="-457189" algn="l">
              <a:spcBef>
                <a:spcPts val="480"/>
              </a:spcBef>
              <a:spcAft>
                <a:spcPts val="0"/>
              </a:spcAft>
              <a:buClr>
                <a:schemeClr val="lt1"/>
              </a:buClr>
              <a:buSzPts val="1800"/>
              <a:buChar char="–"/>
              <a:defRPr/>
            </a:lvl4pPr>
            <a:lvl5pPr marL="3047924" lvl="4" indent="-457189" algn="l">
              <a:spcBef>
                <a:spcPts val="480"/>
              </a:spcBef>
              <a:spcAft>
                <a:spcPts val="0"/>
              </a:spcAft>
              <a:buClr>
                <a:schemeClr val="lt1"/>
              </a:buClr>
              <a:buSzPts val="1800"/>
              <a:buChar char="»"/>
              <a:defRPr/>
            </a:lvl5pPr>
            <a:lvl6pPr marL="3657509" lvl="5" indent="-457189" algn="l">
              <a:spcBef>
                <a:spcPts val="480"/>
              </a:spcBef>
              <a:spcAft>
                <a:spcPts val="0"/>
              </a:spcAft>
              <a:buClr>
                <a:schemeClr val="lt1"/>
              </a:buClr>
              <a:buSzPts val="1800"/>
              <a:buChar char="•"/>
              <a:defRPr/>
            </a:lvl6pPr>
            <a:lvl7pPr marL="4267093" lvl="6" indent="-457189" algn="l">
              <a:spcBef>
                <a:spcPts val="480"/>
              </a:spcBef>
              <a:spcAft>
                <a:spcPts val="0"/>
              </a:spcAft>
              <a:buClr>
                <a:schemeClr val="lt1"/>
              </a:buClr>
              <a:buSzPts val="1800"/>
              <a:buChar char="•"/>
              <a:defRPr/>
            </a:lvl7pPr>
            <a:lvl8pPr marL="4876678" lvl="7" indent="-457189" algn="l">
              <a:spcBef>
                <a:spcPts val="480"/>
              </a:spcBef>
              <a:spcAft>
                <a:spcPts val="0"/>
              </a:spcAft>
              <a:buClr>
                <a:schemeClr val="lt1"/>
              </a:buClr>
              <a:buSzPts val="1800"/>
              <a:buChar char="•"/>
              <a:defRPr/>
            </a:lvl8pPr>
            <a:lvl9pPr marL="5486263" lvl="8" indent="-457189" algn="l">
              <a:spcBef>
                <a:spcPts val="480"/>
              </a:spcBef>
              <a:spcAft>
                <a:spcPts val="0"/>
              </a:spcAft>
              <a:buClr>
                <a:schemeClr val="lt1"/>
              </a:buClr>
              <a:buSzPts val="1800"/>
              <a:buChar char="•"/>
              <a:defRPr/>
            </a:lvl9pPr>
          </a:lstStyle>
          <a:p>
            <a:endParaRPr/>
          </a:p>
        </p:txBody>
      </p:sp>
      <p:sp>
        <p:nvSpPr>
          <p:cNvPr id="1258" name="Google Shape;1258;p381"/>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9" name="Google Shape;1259;p381"/>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0" name="Google Shape;1260;p381"/>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3284299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Título e texto verticais">
    <p:spTree>
      <p:nvGrpSpPr>
        <p:cNvPr id="1" name="Shape 1261"/>
        <p:cNvGrpSpPr/>
        <p:nvPr/>
      </p:nvGrpSpPr>
      <p:grpSpPr>
        <a:xfrm>
          <a:off x="0" y="0"/>
          <a:ext cx="0" cy="0"/>
          <a:chOff x="0" y="0"/>
          <a:chExt cx="0" cy="0"/>
        </a:xfrm>
      </p:grpSpPr>
      <p:sp>
        <p:nvSpPr>
          <p:cNvPr id="1262" name="Google Shape;1262;p382"/>
          <p:cNvSpPr txBox="1">
            <a:spLocks noGrp="1"/>
          </p:cNvSpPr>
          <p:nvPr>
            <p:ph type="title"/>
          </p:nvPr>
        </p:nvSpPr>
        <p:spPr>
          <a:xfrm rot="5400000">
            <a:off x="7285038" y="1828803"/>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3" name="Google Shape;1263;p382"/>
          <p:cNvSpPr txBox="1">
            <a:spLocks noGrp="1"/>
          </p:cNvSpPr>
          <p:nvPr>
            <p:ph type="body" idx="1"/>
          </p:nvPr>
        </p:nvSpPr>
        <p:spPr>
          <a:xfrm rot="5400000">
            <a:off x="1697038" y="-812797"/>
            <a:ext cx="5851525" cy="80264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lt1"/>
              </a:buClr>
              <a:buSzPts val="1800"/>
              <a:buChar char="•"/>
              <a:defRPr/>
            </a:lvl1pPr>
            <a:lvl2pPr marL="1219170" lvl="1" indent="-457189" algn="l">
              <a:spcBef>
                <a:spcPts val="480"/>
              </a:spcBef>
              <a:spcAft>
                <a:spcPts val="0"/>
              </a:spcAft>
              <a:buClr>
                <a:schemeClr val="lt1"/>
              </a:buClr>
              <a:buSzPts val="1800"/>
              <a:buChar char="–"/>
              <a:defRPr/>
            </a:lvl2pPr>
            <a:lvl3pPr marL="1828754" lvl="2" indent="-457189" algn="l">
              <a:spcBef>
                <a:spcPts val="480"/>
              </a:spcBef>
              <a:spcAft>
                <a:spcPts val="0"/>
              </a:spcAft>
              <a:buClr>
                <a:schemeClr val="lt1"/>
              </a:buClr>
              <a:buSzPts val="1800"/>
              <a:buChar char="•"/>
              <a:defRPr/>
            </a:lvl3pPr>
            <a:lvl4pPr marL="2438339" lvl="3" indent="-457189" algn="l">
              <a:spcBef>
                <a:spcPts val="480"/>
              </a:spcBef>
              <a:spcAft>
                <a:spcPts val="0"/>
              </a:spcAft>
              <a:buClr>
                <a:schemeClr val="lt1"/>
              </a:buClr>
              <a:buSzPts val="1800"/>
              <a:buChar char="–"/>
              <a:defRPr/>
            </a:lvl4pPr>
            <a:lvl5pPr marL="3047924" lvl="4" indent="-457189" algn="l">
              <a:spcBef>
                <a:spcPts val="480"/>
              </a:spcBef>
              <a:spcAft>
                <a:spcPts val="0"/>
              </a:spcAft>
              <a:buClr>
                <a:schemeClr val="lt1"/>
              </a:buClr>
              <a:buSzPts val="1800"/>
              <a:buChar char="»"/>
              <a:defRPr/>
            </a:lvl5pPr>
            <a:lvl6pPr marL="3657509" lvl="5" indent="-457189" algn="l">
              <a:spcBef>
                <a:spcPts val="480"/>
              </a:spcBef>
              <a:spcAft>
                <a:spcPts val="0"/>
              </a:spcAft>
              <a:buClr>
                <a:schemeClr val="lt1"/>
              </a:buClr>
              <a:buSzPts val="1800"/>
              <a:buChar char="•"/>
              <a:defRPr/>
            </a:lvl6pPr>
            <a:lvl7pPr marL="4267093" lvl="6" indent="-457189" algn="l">
              <a:spcBef>
                <a:spcPts val="480"/>
              </a:spcBef>
              <a:spcAft>
                <a:spcPts val="0"/>
              </a:spcAft>
              <a:buClr>
                <a:schemeClr val="lt1"/>
              </a:buClr>
              <a:buSzPts val="1800"/>
              <a:buChar char="•"/>
              <a:defRPr/>
            </a:lvl7pPr>
            <a:lvl8pPr marL="4876678" lvl="7" indent="-457189" algn="l">
              <a:spcBef>
                <a:spcPts val="480"/>
              </a:spcBef>
              <a:spcAft>
                <a:spcPts val="0"/>
              </a:spcAft>
              <a:buClr>
                <a:schemeClr val="lt1"/>
              </a:buClr>
              <a:buSzPts val="1800"/>
              <a:buChar char="•"/>
              <a:defRPr/>
            </a:lvl8pPr>
            <a:lvl9pPr marL="5486263" lvl="8" indent="-457189" algn="l">
              <a:spcBef>
                <a:spcPts val="480"/>
              </a:spcBef>
              <a:spcAft>
                <a:spcPts val="0"/>
              </a:spcAft>
              <a:buClr>
                <a:schemeClr val="lt1"/>
              </a:buClr>
              <a:buSzPts val="1800"/>
              <a:buChar char="•"/>
              <a:defRPr/>
            </a:lvl9pPr>
          </a:lstStyle>
          <a:p>
            <a:endParaRPr/>
          </a:p>
        </p:txBody>
      </p:sp>
      <p:sp>
        <p:nvSpPr>
          <p:cNvPr id="1264" name="Google Shape;1264;p382"/>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5" name="Google Shape;1265;p382"/>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6" name="Google Shape;1266;p382"/>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600">
                <a:solidFill>
                  <a:srgbClr val="FFFFFF"/>
                </a:solidFill>
                <a:latin typeface="Calibri"/>
                <a:ea typeface="Calibri"/>
                <a:cs typeface="Calibri"/>
                <a:sym typeface="Calibri"/>
              </a:defRPr>
            </a:lvl1pPr>
            <a:lvl2pPr marL="0" lvl="1" indent="0" algn="r">
              <a:spcBef>
                <a:spcPts val="0"/>
              </a:spcBef>
              <a:spcAft>
                <a:spcPts val="0"/>
              </a:spcAft>
              <a:buNone/>
              <a:defRPr sz="1600">
                <a:solidFill>
                  <a:srgbClr val="FFFFFF"/>
                </a:solidFill>
                <a:latin typeface="Calibri"/>
                <a:ea typeface="Calibri"/>
                <a:cs typeface="Calibri"/>
                <a:sym typeface="Calibri"/>
              </a:defRPr>
            </a:lvl2pPr>
            <a:lvl3pPr marL="0" lvl="2" indent="0" algn="r">
              <a:spcBef>
                <a:spcPts val="0"/>
              </a:spcBef>
              <a:spcAft>
                <a:spcPts val="0"/>
              </a:spcAft>
              <a:buNone/>
              <a:defRPr sz="1600">
                <a:solidFill>
                  <a:srgbClr val="FFFFFF"/>
                </a:solidFill>
                <a:latin typeface="Calibri"/>
                <a:ea typeface="Calibri"/>
                <a:cs typeface="Calibri"/>
                <a:sym typeface="Calibri"/>
              </a:defRPr>
            </a:lvl3pPr>
            <a:lvl4pPr marL="0" lvl="3" indent="0" algn="r">
              <a:spcBef>
                <a:spcPts val="0"/>
              </a:spcBef>
              <a:spcAft>
                <a:spcPts val="0"/>
              </a:spcAft>
              <a:buNone/>
              <a:defRPr sz="1600">
                <a:solidFill>
                  <a:srgbClr val="FFFFFF"/>
                </a:solidFill>
                <a:latin typeface="Calibri"/>
                <a:ea typeface="Calibri"/>
                <a:cs typeface="Calibri"/>
                <a:sym typeface="Calibri"/>
              </a:defRPr>
            </a:lvl4pPr>
            <a:lvl5pPr marL="0" lvl="4" indent="0" algn="r">
              <a:spcBef>
                <a:spcPts val="0"/>
              </a:spcBef>
              <a:spcAft>
                <a:spcPts val="0"/>
              </a:spcAft>
              <a:buNone/>
              <a:defRPr sz="1600">
                <a:solidFill>
                  <a:srgbClr val="FFFFFF"/>
                </a:solidFill>
                <a:latin typeface="Calibri"/>
                <a:ea typeface="Calibri"/>
                <a:cs typeface="Calibri"/>
                <a:sym typeface="Calibri"/>
              </a:defRPr>
            </a:lvl5pPr>
            <a:lvl6pPr marL="0" lvl="5" indent="0" algn="r">
              <a:spcBef>
                <a:spcPts val="0"/>
              </a:spcBef>
              <a:spcAft>
                <a:spcPts val="0"/>
              </a:spcAft>
              <a:buNone/>
              <a:defRPr sz="1600">
                <a:solidFill>
                  <a:srgbClr val="FFFFFF"/>
                </a:solidFill>
                <a:latin typeface="Calibri"/>
                <a:ea typeface="Calibri"/>
                <a:cs typeface="Calibri"/>
                <a:sym typeface="Calibri"/>
              </a:defRPr>
            </a:lvl6pPr>
            <a:lvl7pPr marL="0" lvl="6" indent="0" algn="r">
              <a:spcBef>
                <a:spcPts val="0"/>
              </a:spcBef>
              <a:spcAft>
                <a:spcPts val="0"/>
              </a:spcAft>
              <a:buNone/>
              <a:defRPr sz="1600">
                <a:solidFill>
                  <a:srgbClr val="FFFFFF"/>
                </a:solidFill>
                <a:latin typeface="Calibri"/>
                <a:ea typeface="Calibri"/>
                <a:cs typeface="Calibri"/>
                <a:sym typeface="Calibri"/>
              </a:defRPr>
            </a:lvl7pPr>
            <a:lvl8pPr marL="0" lvl="7" indent="0" algn="r">
              <a:spcBef>
                <a:spcPts val="0"/>
              </a:spcBef>
              <a:spcAft>
                <a:spcPts val="0"/>
              </a:spcAft>
              <a:buNone/>
              <a:defRPr sz="1600">
                <a:solidFill>
                  <a:srgbClr val="FFFFFF"/>
                </a:solidFill>
                <a:latin typeface="Calibri"/>
                <a:ea typeface="Calibri"/>
                <a:cs typeface="Calibri"/>
                <a:sym typeface="Calibri"/>
              </a:defRPr>
            </a:lvl8pPr>
            <a:lvl9pPr marL="0" lvl="8" indent="0" algn="r">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264185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m Branco" type="blank">
  <p:cSld name="Em Branco">
    <p:spTree>
      <p:nvGrpSpPr>
        <p:cNvPr id="1" name="Shape 15"/>
        <p:cNvGrpSpPr/>
        <p:nvPr/>
      </p:nvGrpSpPr>
      <p:grpSpPr>
        <a:xfrm>
          <a:off x="0" y="0"/>
          <a:ext cx="0" cy="0"/>
          <a:chOff x="0" y="0"/>
          <a:chExt cx="0" cy="0"/>
        </a:xfrm>
      </p:grpSpPr>
      <p:sp>
        <p:nvSpPr>
          <p:cNvPr id="16" name="Google Shape;16;p1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807322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lide de Título" type="title">
  <p:cSld name="Slide de Título">
    <p:spTree>
      <p:nvGrpSpPr>
        <p:cNvPr id="1" name="Shape 19"/>
        <p:cNvGrpSpPr/>
        <p:nvPr/>
      </p:nvGrpSpPr>
      <p:grpSpPr>
        <a:xfrm>
          <a:off x="0" y="0"/>
          <a:ext cx="0" cy="0"/>
          <a:chOff x="0" y="0"/>
          <a:chExt cx="0" cy="0"/>
        </a:xfrm>
      </p:grpSpPr>
      <p:sp>
        <p:nvSpPr>
          <p:cNvPr id="20" name="Google Shape;20;p1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9533820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ítulo e Conteúdo" type="obj">
  <p:cSld name="Título e Conteúdo">
    <p:spTree>
      <p:nvGrpSpPr>
        <p:cNvPr id="1" name="Shape 25"/>
        <p:cNvGrpSpPr/>
        <p:nvPr/>
      </p:nvGrpSpPr>
      <p:grpSpPr>
        <a:xfrm>
          <a:off x="0" y="0"/>
          <a:ext cx="0" cy="0"/>
          <a:chOff x="0" y="0"/>
          <a:chExt cx="0" cy="0"/>
        </a:xfrm>
      </p:grpSpPr>
      <p:sp>
        <p:nvSpPr>
          <p:cNvPr id="26" name="Google Shape;26;p1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3354000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beçalho da Seção" type="secHead">
  <p:cSld name="Cabeçalho da Seção">
    <p:spTree>
      <p:nvGrpSpPr>
        <p:cNvPr id="1" name="Shape 31"/>
        <p:cNvGrpSpPr/>
        <p:nvPr/>
      </p:nvGrpSpPr>
      <p:grpSpPr>
        <a:xfrm>
          <a:off x="0" y="0"/>
          <a:ext cx="0" cy="0"/>
          <a:chOff x="0" y="0"/>
          <a:chExt cx="0" cy="0"/>
        </a:xfrm>
      </p:grpSpPr>
      <p:sp>
        <p:nvSpPr>
          <p:cNvPr id="32" name="Google Shape;32;p1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862604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43C4A-1ADF-07EC-9E69-4C679644198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23D670C-4752-CBFF-CA9A-783C9CFCD1E4}"/>
              </a:ext>
            </a:extLst>
          </p:cNvPr>
          <p:cNvSpPr>
            <a:spLocks noGrp="1"/>
          </p:cNvSpPr>
          <p:nvPr>
            <p:ph type="dt" sz="half" idx="10"/>
          </p:nvPr>
        </p:nvSpPr>
        <p:spPr/>
        <p:txBody>
          <a:bodyPr/>
          <a:lstStyle/>
          <a:p>
            <a:fld id="{E1E7D507-9409-46E9-8FAF-E4A044325A9B}" type="datetimeFigureOut">
              <a:rPr lang="pt-BR" smtClean="0"/>
              <a:t>03/10/2024</a:t>
            </a:fld>
            <a:endParaRPr lang="pt-BR"/>
          </a:p>
        </p:txBody>
      </p:sp>
      <p:sp>
        <p:nvSpPr>
          <p:cNvPr id="4" name="Espaço Reservado para Rodapé 3">
            <a:extLst>
              <a:ext uri="{FF2B5EF4-FFF2-40B4-BE49-F238E27FC236}">
                <a16:creationId xmlns:a16="http://schemas.microsoft.com/office/drawing/2014/main" id="{362E5151-F54E-EDD2-22CD-CBDDEAFC76F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275C71E-DFBE-260E-DE3E-CE06BD4793FE}"/>
              </a:ext>
            </a:extLst>
          </p:cNvPr>
          <p:cNvSpPr>
            <a:spLocks noGrp="1"/>
          </p:cNvSpPr>
          <p:nvPr>
            <p:ph type="sldNum" sz="quarter" idx="12"/>
          </p:nvPr>
        </p:nvSpPr>
        <p:spPr/>
        <p:txBody>
          <a:bodyPr/>
          <a:lstStyle/>
          <a:p>
            <a:fld id="{390F54D5-A88A-4400-BDD1-49CE7EC811BD}" type="slidenum">
              <a:rPr lang="pt-BR" smtClean="0"/>
              <a:t>‹nº›</a:t>
            </a:fld>
            <a:endParaRPr lang="pt-BR"/>
          </a:p>
        </p:txBody>
      </p:sp>
    </p:spTree>
    <p:extLst>
      <p:ext uri="{BB962C8B-B14F-4D97-AF65-F5344CB8AC3E}">
        <p14:creationId xmlns:p14="http://schemas.microsoft.com/office/powerpoint/2010/main" val="19114235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uas Partes de Conteúdo" type="twoObj">
  <p:cSld name="Duas Partes de Conteúdo">
    <p:spTree>
      <p:nvGrpSpPr>
        <p:cNvPr id="1" name="Shape 37"/>
        <p:cNvGrpSpPr/>
        <p:nvPr/>
      </p:nvGrpSpPr>
      <p:grpSpPr>
        <a:xfrm>
          <a:off x="0" y="0"/>
          <a:ext cx="0" cy="0"/>
          <a:chOff x="0" y="0"/>
          <a:chExt cx="0" cy="0"/>
        </a:xfrm>
      </p:grpSpPr>
      <p:sp>
        <p:nvSpPr>
          <p:cNvPr id="38" name="Google Shape;38;p1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40648335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ação" type="twoTxTwoObj">
  <p:cSld name="Comparação">
    <p:spTree>
      <p:nvGrpSpPr>
        <p:cNvPr id="1" name="Shape 44"/>
        <p:cNvGrpSpPr/>
        <p:nvPr/>
      </p:nvGrpSpPr>
      <p:grpSpPr>
        <a:xfrm>
          <a:off x="0" y="0"/>
          <a:ext cx="0" cy="0"/>
          <a:chOff x="0" y="0"/>
          <a:chExt cx="0" cy="0"/>
        </a:xfrm>
      </p:grpSpPr>
      <p:sp>
        <p:nvSpPr>
          <p:cNvPr id="45" name="Google Shape;45;p1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5266063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omente Título" type="titleOnly">
  <p:cSld name="Somente Título">
    <p:spTree>
      <p:nvGrpSpPr>
        <p:cNvPr id="1" name="Shape 53"/>
        <p:cNvGrpSpPr/>
        <p:nvPr/>
      </p:nvGrpSpPr>
      <p:grpSpPr>
        <a:xfrm>
          <a:off x="0" y="0"/>
          <a:ext cx="0" cy="0"/>
          <a:chOff x="0" y="0"/>
          <a:chExt cx="0" cy="0"/>
        </a:xfrm>
      </p:grpSpPr>
      <p:sp>
        <p:nvSpPr>
          <p:cNvPr id="54" name="Google Shape;54;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4286400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údo com Legenda" type="objTx">
  <p:cSld name="Conteúdo com Legenda">
    <p:spTree>
      <p:nvGrpSpPr>
        <p:cNvPr id="1" name="Shape 58"/>
        <p:cNvGrpSpPr/>
        <p:nvPr/>
      </p:nvGrpSpPr>
      <p:grpSpPr>
        <a:xfrm>
          <a:off x="0" y="0"/>
          <a:ext cx="0" cy="0"/>
          <a:chOff x="0" y="0"/>
          <a:chExt cx="0" cy="0"/>
        </a:xfrm>
      </p:grpSpPr>
      <p:sp>
        <p:nvSpPr>
          <p:cNvPr id="59" name="Google Shape;59;p1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9274725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Imagem com Legenda" type="picTx">
  <p:cSld name="Imagem com Legenda">
    <p:spTree>
      <p:nvGrpSpPr>
        <p:cNvPr id="1" name="Shape 65"/>
        <p:cNvGrpSpPr/>
        <p:nvPr/>
      </p:nvGrpSpPr>
      <p:grpSpPr>
        <a:xfrm>
          <a:off x="0" y="0"/>
          <a:ext cx="0" cy="0"/>
          <a:chOff x="0" y="0"/>
          <a:chExt cx="0" cy="0"/>
        </a:xfrm>
      </p:grpSpPr>
      <p:sp>
        <p:nvSpPr>
          <p:cNvPr id="66" name="Google Shape;66;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42"/>
          <p:cNvSpPr>
            <a:spLocks noGrp="1"/>
          </p:cNvSpPr>
          <p:nvPr>
            <p:ph type="pic" idx="2"/>
          </p:nvPr>
        </p:nvSpPr>
        <p:spPr>
          <a:xfrm>
            <a:off x="5183188" y="987425"/>
            <a:ext cx="6172200" cy="4873625"/>
          </a:xfrm>
          <a:prstGeom prst="rect">
            <a:avLst/>
          </a:prstGeom>
          <a:noFill/>
          <a:ln>
            <a:noFill/>
          </a:ln>
        </p:spPr>
      </p:sp>
      <p:sp>
        <p:nvSpPr>
          <p:cNvPr id="68" name="Google Shape;68;p1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024287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ítulo e Texto Vertical" type="vertTx">
  <p:cSld name="Título e Texto Vertical">
    <p:spTree>
      <p:nvGrpSpPr>
        <p:cNvPr id="1" name="Shape 72"/>
        <p:cNvGrpSpPr/>
        <p:nvPr/>
      </p:nvGrpSpPr>
      <p:grpSpPr>
        <a:xfrm>
          <a:off x="0" y="0"/>
          <a:ext cx="0" cy="0"/>
          <a:chOff x="0" y="0"/>
          <a:chExt cx="0" cy="0"/>
        </a:xfrm>
      </p:grpSpPr>
      <p:sp>
        <p:nvSpPr>
          <p:cNvPr id="73" name="Google Shape;73;p1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9317617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Texto e Título Vertical">
    <p:spTree>
      <p:nvGrpSpPr>
        <p:cNvPr id="1" name="Shape 78"/>
        <p:cNvGrpSpPr/>
        <p:nvPr/>
      </p:nvGrpSpPr>
      <p:grpSpPr>
        <a:xfrm>
          <a:off x="0" y="0"/>
          <a:ext cx="0" cy="0"/>
          <a:chOff x="0" y="0"/>
          <a:chExt cx="0" cy="0"/>
        </a:xfrm>
      </p:grpSpPr>
      <p:sp>
        <p:nvSpPr>
          <p:cNvPr id="79" name="Google Shape;79;p1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451360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A0518B-27A3-4EE0-B8DC-E9C0890345D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E304301D-D73E-4CF0-B244-EBA1E5979C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5E17165-2E55-46D5-BEE4-00C4B82185E1}"/>
              </a:ext>
            </a:extLst>
          </p:cNvPr>
          <p:cNvSpPr>
            <a:spLocks noGrp="1"/>
          </p:cNvSpPr>
          <p:nvPr>
            <p:ph type="dt" sz="half" idx="10"/>
          </p:nvPr>
        </p:nvSpPr>
        <p:spPr/>
        <p:txBody>
          <a:bodyPr/>
          <a:lstStyle>
            <a:lvl1pPr>
              <a:defRPr/>
            </a:lvl1pPr>
          </a:lstStyle>
          <a:p>
            <a:pPr>
              <a:defRPr/>
            </a:pPr>
            <a:fld id="{2368CBD0-7C44-4BDC-9436-CE337BF1D4E0}" type="datetimeFigureOut">
              <a:rPr lang="pt-BR"/>
              <a:pPr>
                <a:defRPr/>
              </a:pPr>
              <a:t>03/10/2024</a:t>
            </a:fld>
            <a:endParaRPr lang="pt-BR"/>
          </a:p>
        </p:txBody>
      </p:sp>
      <p:sp>
        <p:nvSpPr>
          <p:cNvPr id="5" name="Espaço Reservado para Rodapé 4">
            <a:extLst>
              <a:ext uri="{FF2B5EF4-FFF2-40B4-BE49-F238E27FC236}">
                <a16:creationId xmlns:a16="http://schemas.microsoft.com/office/drawing/2014/main" id="{AAAE8636-C1B6-4067-B572-1F05345FE089}"/>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8B3CBA7E-A1E8-4490-BDD2-6DA8C41FFD03}"/>
              </a:ext>
            </a:extLst>
          </p:cNvPr>
          <p:cNvSpPr>
            <a:spLocks noGrp="1"/>
          </p:cNvSpPr>
          <p:nvPr>
            <p:ph type="sldNum" sz="quarter" idx="12"/>
          </p:nvPr>
        </p:nvSpPr>
        <p:spPr/>
        <p:txBody>
          <a:bodyPr/>
          <a:lstStyle>
            <a:lvl1pPr>
              <a:defRPr/>
            </a:lvl1pPr>
          </a:lstStyle>
          <a:p>
            <a:fld id="{C8482FAC-6049-442C-8DE0-249F356F08B9}" type="slidenum">
              <a:rPr lang="pt-BR" altLang="pt-BR"/>
              <a:pPr/>
              <a:t>‹nº›</a:t>
            </a:fld>
            <a:endParaRPr lang="pt-BR" altLang="pt-BR"/>
          </a:p>
        </p:txBody>
      </p:sp>
    </p:spTree>
    <p:extLst>
      <p:ext uri="{BB962C8B-B14F-4D97-AF65-F5344CB8AC3E}">
        <p14:creationId xmlns:p14="http://schemas.microsoft.com/office/powerpoint/2010/main" val="70516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3DD439-E33C-47D5-A38D-D07D61A3903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64BA77B-6A47-4137-8477-55803F30E3A0}"/>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2F5F431-FD5C-4D2A-9042-1B3BB119B660}"/>
              </a:ext>
            </a:extLst>
          </p:cNvPr>
          <p:cNvSpPr>
            <a:spLocks noGrp="1"/>
          </p:cNvSpPr>
          <p:nvPr>
            <p:ph type="dt" sz="half" idx="10"/>
          </p:nvPr>
        </p:nvSpPr>
        <p:spPr/>
        <p:txBody>
          <a:bodyPr/>
          <a:lstStyle>
            <a:lvl1pPr>
              <a:defRPr/>
            </a:lvl1pPr>
          </a:lstStyle>
          <a:p>
            <a:pPr>
              <a:defRPr/>
            </a:pPr>
            <a:fld id="{665362EC-4A68-48D3-9256-F6A8C7E8EF25}" type="datetimeFigureOut">
              <a:rPr lang="pt-BR"/>
              <a:pPr>
                <a:defRPr/>
              </a:pPr>
              <a:t>03/10/2024</a:t>
            </a:fld>
            <a:endParaRPr lang="pt-BR"/>
          </a:p>
        </p:txBody>
      </p:sp>
      <p:sp>
        <p:nvSpPr>
          <p:cNvPr id="5" name="Espaço Reservado para Rodapé 4">
            <a:extLst>
              <a:ext uri="{FF2B5EF4-FFF2-40B4-BE49-F238E27FC236}">
                <a16:creationId xmlns:a16="http://schemas.microsoft.com/office/drawing/2014/main" id="{07FA82DF-8FED-40E4-AB55-D47B0426C6A4}"/>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3035B0FE-2469-43DD-8611-5AF91722B407}"/>
              </a:ext>
            </a:extLst>
          </p:cNvPr>
          <p:cNvSpPr>
            <a:spLocks noGrp="1"/>
          </p:cNvSpPr>
          <p:nvPr>
            <p:ph type="sldNum" sz="quarter" idx="12"/>
          </p:nvPr>
        </p:nvSpPr>
        <p:spPr/>
        <p:txBody>
          <a:bodyPr/>
          <a:lstStyle>
            <a:lvl1pPr>
              <a:defRPr/>
            </a:lvl1pPr>
          </a:lstStyle>
          <a:p>
            <a:fld id="{FE69AE20-C47B-455E-9E46-979F5646ED0B}" type="slidenum">
              <a:rPr lang="pt-BR" altLang="pt-BR"/>
              <a:pPr/>
              <a:t>‹nº›</a:t>
            </a:fld>
            <a:endParaRPr lang="pt-BR" altLang="pt-BR"/>
          </a:p>
        </p:txBody>
      </p:sp>
    </p:spTree>
    <p:extLst>
      <p:ext uri="{BB962C8B-B14F-4D97-AF65-F5344CB8AC3E}">
        <p14:creationId xmlns:p14="http://schemas.microsoft.com/office/powerpoint/2010/main" val="2033020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59E21A-6299-4C75-9CCB-DA06CCB244FA}"/>
              </a:ext>
            </a:extLst>
          </p:cNvPr>
          <p:cNvSpPr>
            <a:spLocks noGrp="1"/>
          </p:cNvSpPr>
          <p:nvPr>
            <p:ph type="title"/>
          </p:nvPr>
        </p:nvSpPr>
        <p:spPr>
          <a:xfrm>
            <a:off x="831851" y="1709740"/>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B8D7D17B-F82D-4B60-96C0-C5340DBE93F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297BC2D3-D992-4643-BF0A-71E3D9259419}"/>
              </a:ext>
            </a:extLst>
          </p:cNvPr>
          <p:cNvSpPr>
            <a:spLocks noGrp="1"/>
          </p:cNvSpPr>
          <p:nvPr>
            <p:ph type="dt" sz="half" idx="10"/>
          </p:nvPr>
        </p:nvSpPr>
        <p:spPr/>
        <p:txBody>
          <a:bodyPr/>
          <a:lstStyle>
            <a:lvl1pPr>
              <a:defRPr/>
            </a:lvl1pPr>
          </a:lstStyle>
          <a:p>
            <a:pPr>
              <a:defRPr/>
            </a:pPr>
            <a:fld id="{64FB7676-1412-43C2-BF36-3ADC61ED31D8}" type="datetimeFigureOut">
              <a:rPr lang="pt-BR"/>
              <a:pPr>
                <a:defRPr/>
              </a:pPr>
              <a:t>03/10/2024</a:t>
            </a:fld>
            <a:endParaRPr lang="pt-BR"/>
          </a:p>
        </p:txBody>
      </p:sp>
      <p:sp>
        <p:nvSpPr>
          <p:cNvPr id="5" name="Espaço Reservado para Rodapé 4">
            <a:extLst>
              <a:ext uri="{FF2B5EF4-FFF2-40B4-BE49-F238E27FC236}">
                <a16:creationId xmlns:a16="http://schemas.microsoft.com/office/drawing/2014/main" id="{8D99E249-4C77-46E2-97F6-1D497A5FB76A}"/>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EAC506D4-BA23-411B-A151-5114ECAFBA93}"/>
              </a:ext>
            </a:extLst>
          </p:cNvPr>
          <p:cNvSpPr>
            <a:spLocks noGrp="1"/>
          </p:cNvSpPr>
          <p:nvPr>
            <p:ph type="sldNum" sz="quarter" idx="12"/>
          </p:nvPr>
        </p:nvSpPr>
        <p:spPr/>
        <p:txBody>
          <a:bodyPr/>
          <a:lstStyle>
            <a:lvl1pPr>
              <a:defRPr/>
            </a:lvl1pPr>
          </a:lstStyle>
          <a:p>
            <a:fld id="{2791B968-89A8-4A58-B129-A0DEBEAC5C3F}" type="slidenum">
              <a:rPr lang="pt-BR" altLang="pt-BR"/>
              <a:pPr/>
              <a:t>‹nº›</a:t>
            </a:fld>
            <a:endParaRPr lang="pt-BR" altLang="pt-BR"/>
          </a:p>
        </p:txBody>
      </p:sp>
    </p:spTree>
    <p:extLst>
      <p:ext uri="{BB962C8B-B14F-4D97-AF65-F5344CB8AC3E}">
        <p14:creationId xmlns:p14="http://schemas.microsoft.com/office/powerpoint/2010/main" val="3965256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B8D09E9-3221-2069-4B0C-046EC84AB4C3}"/>
              </a:ext>
            </a:extLst>
          </p:cNvPr>
          <p:cNvSpPr>
            <a:spLocks noGrp="1"/>
          </p:cNvSpPr>
          <p:nvPr>
            <p:ph type="dt" sz="half" idx="10"/>
          </p:nvPr>
        </p:nvSpPr>
        <p:spPr/>
        <p:txBody>
          <a:bodyPr/>
          <a:lstStyle/>
          <a:p>
            <a:fld id="{E1E7D507-9409-46E9-8FAF-E4A044325A9B}" type="datetimeFigureOut">
              <a:rPr lang="pt-BR" smtClean="0"/>
              <a:t>03/10/2024</a:t>
            </a:fld>
            <a:endParaRPr lang="pt-BR"/>
          </a:p>
        </p:txBody>
      </p:sp>
      <p:sp>
        <p:nvSpPr>
          <p:cNvPr id="3" name="Espaço Reservado para Rodapé 2">
            <a:extLst>
              <a:ext uri="{FF2B5EF4-FFF2-40B4-BE49-F238E27FC236}">
                <a16:creationId xmlns:a16="http://schemas.microsoft.com/office/drawing/2014/main" id="{597DDF1B-CF74-AB60-400F-48DA63772246}"/>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4E0E0B1-A426-6954-89E4-6BB73B2FE613}"/>
              </a:ext>
            </a:extLst>
          </p:cNvPr>
          <p:cNvSpPr>
            <a:spLocks noGrp="1"/>
          </p:cNvSpPr>
          <p:nvPr>
            <p:ph type="sldNum" sz="quarter" idx="12"/>
          </p:nvPr>
        </p:nvSpPr>
        <p:spPr/>
        <p:txBody>
          <a:bodyPr/>
          <a:lstStyle/>
          <a:p>
            <a:fld id="{390F54D5-A88A-4400-BDD1-49CE7EC811BD}" type="slidenum">
              <a:rPr lang="pt-BR" smtClean="0"/>
              <a:t>‹nº›</a:t>
            </a:fld>
            <a:endParaRPr lang="pt-BR"/>
          </a:p>
        </p:txBody>
      </p:sp>
    </p:spTree>
    <p:extLst>
      <p:ext uri="{BB962C8B-B14F-4D97-AF65-F5344CB8AC3E}">
        <p14:creationId xmlns:p14="http://schemas.microsoft.com/office/powerpoint/2010/main" val="33650300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0B61F1-2EE2-4406-8E15-804913C6833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706D51-6E8B-425C-9CF2-55724733ADF9}"/>
              </a:ext>
            </a:extLst>
          </p:cNvPr>
          <p:cNvSpPr>
            <a:spLocks noGrp="1"/>
          </p:cNvSpPr>
          <p:nvPr>
            <p:ph sz="half" idx="1"/>
          </p:nvPr>
        </p:nvSpPr>
        <p:spPr>
          <a:xfrm>
            <a:off x="838200" y="1825625"/>
            <a:ext cx="5181600" cy="435133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642AC6F4-D283-4DB6-802C-A3674A6F35F6}"/>
              </a:ext>
            </a:extLst>
          </p:cNvPr>
          <p:cNvSpPr>
            <a:spLocks noGrp="1"/>
          </p:cNvSpPr>
          <p:nvPr>
            <p:ph sz="half" idx="2"/>
          </p:nvPr>
        </p:nvSpPr>
        <p:spPr>
          <a:xfrm>
            <a:off x="6172200" y="1825625"/>
            <a:ext cx="5181600" cy="435133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A587468D-C51D-41C5-89AE-450B576A917D}"/>
              </a:ext>
            </a:extLst>
          </p:cNvPr>
          <p:cNvSpPr>
            <a:spLocks noGrp="1"/>
          </p:cNvSpPr>
          <p:nvPr>
            <p:ph type="dt" sz="half" idx="10"/>
          </p:nvPr>
        </p:nvSpPr>
        <p:spPr/>
        <p:txBody>
          <a:bodyPr/>
          <a:lstStyle>
            <a:lvl1pPr>
              <a:defRPr/>
            </a:lvl1pPr>
          </a:lstStyle>
          <a:p>
            <a:pPr>
              <a:defRPr/>
            </a:pPr>
            <a:fld id="{F19552F7-ADC9-41CF-B9D9-C9762A81ED97}" type="datetimeFigureOut">
              <a:rPr lang="pt-BR"/>
              <a:pPr>
                <a:defRPr/>
              </a:pPr>
              <a:t>03/10/2024</a:t>
            </a:fld>
            <a:endParaRPr lang="pt-BR"/>
          </a:p>
        </p:txBody>
      </p:sp>
      <p:sp>
        <p:nvSpPr>
          <p:cNvPr id="6" name="Espaço Reservado para Rodapé 4">
            <a:extLst>
              <a:ext uri="{FF2B5EF4-FFF2-40B4-BE49-F238E27FC236}">
                <a16:creationId xmlns:a16="http://schemas.microsoft.com/office/drawing/2014/main" id="{78231833-9F65-48F5-8975-C628F3A40DE7}"/>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76E0A1DD-93AE-406F-9787-BC42560F9418}"/>
              </a:ext>
            </a:extLst>
          </p:cNvPr>
          <p:cNvSpPr>
            <a:spLocks noGrp="1"/>
          </p:cNvSpPr>
          <p:nvPr>
            <p:ph type="sldNum" sz="quarter" idx="12"/>
          </p:nvPr>
        </p:nvSpPr>
        <p:spPr/>
        <p:txBody>
          <a:bodyPr/>
          <a:lstStyle>
            <a:lvl1pPr>
              <a:defRPr/>
            </a:lvl1pPr>
          </a:lstStyle>
          <a:p>
            <a:fld id="{3E40404C-75A8-4EB3-912C-FB73B0E4FD10}" type="slidenum">
              <a:rPr lang="pt-BR" altLang="pt-BR"/>
              <a:pPr/>
              <a:t>‹nº›</a:t>
            </a:fld>
            <a:endParaRPr lang="pt-BR" altLang="pt-BR"/>
          </a:p>
        </p:txBody>
      </p:sp>
    </p:spTree>
    <p:extLst>
      <p:ext uri="{BB962C8B-B14F-4D97-AF65-F5344CB8AC3E}">
        <p14:creationId xmlns:p14="http://schemas.microsoft.com/office/powerpoint/2010/main" val="1626738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33036-078E-412D-877D-A811A0F2B6A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919C975B-0A97-4FCF-9719-6D419EEC550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E4BCFDF0-CBA8-4956-BC21-6B71BBF9C9F7}"/>
              </a:ext>
            </a:extLst>
          </p:cNvPr>
          <p:cNvSpPr>
            <a:spLocks noGrp="1"/>
          </p:cNvSpPr>
          <p:nvPr>
            <p:ph sz="half" idx="2"/>
          </p:nvPr>
        </p:nvSpPr>
        <p:spPr>
          <a:xfrm>
            <a:off x="839789"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72CDDD8-3A7F-4BB0-B48F-9213DA5E092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75C6AE2C-65F4-4905-B023-6502B52BE25D}"/>
              </a:ext>
            </a:extLst>
          </p:cNvPr>
          <p:cNvSpPr>
            <a:spLocks noGrp="1"/>
          </p:cNvSpPr>
          <p:nvPr>
            <p:ph sz="quarter" idx="4"/>
          </p:nvPr>
        </p:nvSpPr>
        <p:spPr>
          <a:xfrm>
            <a:off x="6172201"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88D39B45-0AF7-421F-B4D4-3B2BBB33C442}"/>
              </a:ext>
            </a:extLst>
          </p:cNvPr>
          <p:cNvSpPr>
            <a:spLocks noGrp="1"/>
          </p:cNvSpPr>
          <p:nvPr>
            <p:ph type="dt" sz="half" idx="10"/>
          </p:nvPr>
        </p:nvSpPr>
        <p:spPr/>
        <p:txBody>
          <a:bodyPr/>
          <a:lstStyle>
            <a:lvl1pPr>
              <a:defRPr/>
            </a:lvl1pPr>
          </a:lstStyle>
          <a:p>
            <a:pPr>
              <a:defRPr/>
            </a:pPr>
            <a:fld id="{45603AE1-A745-4EC9-86C3-EC7A4774E191}" type="datetimeFigureOut">
              <a:rPr lang="pt-BR"/>
              <a:pPr>
                <a:defRPr/>
              </a:pPr>
              <a:t>03/10/2024</a:t>
            </a:fld>
            <a:endParaRPr lang="pt-BR"/>
          </a:p>
        </p:txBody>
      </p:sp>
      <p:sp>
        <p:nvSpPr>
          <p:cNvPr id="8" name="Espaço Reservado para Rodapé 4">
            <a:extLst>
              <a:ext uri="{FF2B5EF4-FFF2-40B4-BE49-F238E27FC236}">
                <a16:creationId xmlns:a16="http://schemas.microsoft.com/office/drawing/2014/main" id="{5B13BDEC-95CC-4DFD-B3E5-7DF444E2E13A}"/>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AF444D20-40D9-4690-9572-EF87353529A3}"/>
              </a:ext>
            </a:extLst>
          </p:cNvPr>
          <p:cNvSpPr>
            <a:spLocks noGrp="1"/>
          </p:cNvSpPr>
          <p:nvPr>
            <p:ph type="sldNum" sz="quarter" idx="12"/>
          </p:nvPr>
        </p:nvSpPr>
        <p:spPr/>
        <p:txBody>
          <a:bodyPr/>
          <a:lstStyle>
            <a:lvl1pPr>
              <a:defRPr/>
            </a:lvl1pPr>
          </a:lstStyle>
          <a:p>
            <a:fld id="{46AED089-9F1E-41CD-AAA0-8DE752B97DDC}" type="slidenum">
              <a:rPr lang="pt-BR" altLang="pt-BR"/>
              <a:pPr/>
              <a:t>‹nº›</a:t>
            </a:fld>
            <a:endParaRPr lang="pt-BR" altLang="pt-BR"/>
          </a:p>
        </p:txBody>
      </p:sp>
    </p:spTree>
    <p:extLst>
      <p:ext uri="{BB962C8B-B14F-4D97-AF65-F5344CB8AC3E}">
        <p14:creationId xmlns:p14="http://schemas.microsoft.com/office/powerpoint/2010/main" val="19116645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54D78B-4C0F-4517-AFE8-26B67E407033}"/>
              </a:ext>
            </a:extLst>
          </p:cNvPr>
          <p:cNvSpPr>
            <a:spLocks noGrp="1"/>
          </p:cNvSpPr>
          <p:nvPr>
            <p:ph type="title"/>
          </p:nvPr>
        </p:nvSpPr>
        <p:spPr/>
        <p:txBody>
          <a:bodyPr/>
          <a:lstStyle/>
          <a:p>
            <a:r>
              <a:rPr lang="pt-BR"/>
              <a:t>Clique para editar o título mestre</a:t>
            </a:r>
          </a:p>
        </p:txBody>
      </p:sp>
      <p:sp>
        <p:nvSpPr>
          <p:cNvPr id="3" name="Espaço Reservado para Data 3">
            <a:extLst>
              <a:ext uri="{FF2B5EF4-FFF2-40B4-BE49-F238E27FC236}">
                <a16:creationId xmlns:a16="http://schemas.microsoft.com/office/drawing/2014/main" id="{D326A946-D41B-468C-9E7D-AC260E52D77A}"/>
              </a:ext>
            </a:extLst>
          </p:cNvPr>
          <p:cNvSpPr>
            <a:spLocks noGrp="1"/>
          </p:cNvSpPr>
          <p:nvPr>
            <p:ph type="dt" sz="half" idx="10"/>
          </p:nvPr>
        </p:nvSpPr>
        <p:spPr/>
        <p:txBody>
          <a:bodyPr/>
          <a:lstStyle>
            <a:lvl1pPr>
              <a:defRPr/>
            </a:lvl1pPr>
          </a:lstStyle>
          <a:p>
            <a:pPr>
              <a:defRPr/>
            </a:pPr>
            <a:fld id="{EE0EAA7A-912B-4DF1-B740-4881EC04B6CB}" type="datetimeFigureOut">
              <a:rPr lang="pt-BR"/>
              <a:pPr>
                <a:defRPr/>
              </a:pPr>
              <a:t>03/10/2024</a:t>
            </a:fld>
            <a:endParaRPr lang="pt-BR"/>
          </a:p>
        </p:txBody>
      </p:sp>
      <p:sp>
        <p:nvSpPr>
          <p:cNvPr id="4" name="Espaço Reservado para Rodapé 4">
            <a:extLst>
              <a:ext uri="{FF2B5EF4-FFF2-40B4-BE49-F238E27FC236}">
                <a16:creationId xmlns:a16="http://schemas.microsoft.com/office/drawing/2014/main" id="{5A1980F0-8BE5-4F63-9AB4-19170783C5A5}"/>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F0BDD674-BCC0-4BF0-A211-B3D0DFBFACE8}"/>
              </a:ext>
            </a:extLst>
          </p:cNvPr>
          <p:cNvSpPr>
            <a:spLocks noGrp="1"/>
          </p:cNvSpPr>
          <p:nvPr>
            <p:ph type="sldNum" sz="quarter" idx="12"/>
          </p:nvPr>
        </p:nvSpPr>
        <p:spPr/>
        <p:txBody>
          <a:bodyPr/>
          <a:lstStyle>
            <a:lvl1pPr>
              <a:defRPr/>
            </a:lvl1pPr>
          </a:lstStyle>
          <a:p>
            <a:fld id="{E9CC6FBE-1138-44AD-9BF3-96A5444F885F}" type="slidenum">
              <a:rPr lang="pt-BR" altLang="pt-BR"/>
              <a:pPr/>
              <a:t>‹nº›</a:t>
            </a:fld>
            <a:endParaRPr lang="pt-BR" altLang="pt-BR"/>
          </a:p>
        </p:txBody>
      </p:sp>
    </p:spTree>
    <p:extLst>
      <p:ext uri="{BB962C8B-B14F-4D97-AF65-F5344CB8AC3E}">
        <p14:creationId xmlns:p14="http://schemas.microsoft.com/office/powerpoint/2010/main" val="594092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8FD3893D-9928-42FA-99E2-FA1983602B28}"/>
              </a:ext>
            </a:extLst>
          </p:cNvPr>
          <p:cNvSpPr>
            <a:spLocks noGrp="1"/>
          </p:cNvSpPr>
          <p:nvPr>
            <p:ph type="dt" sz="half" idx="10"/>
          </p:nvPr>
        </p:nvSpPr>
        <p:spPr/>
        <p:txBody>
          <a:bodyPr/>
          <a:lstStyle>
            <a:lvl1pPr>
              <a:defRPr/>
            </a:lvl1pPr>
          </a:lstStyle>
          <a:p>
            <a:pPr>
              <a:defRPr/>
            </a:pPr>
            <a:fld id="{56A60788-FD23-4A91-AAD2-E2A6033EB01F}" type="datetimeFigureOut">
              <a:rPr lang="pt-BR"/>
              <a:pPr>
                <a:defRPr/>
              </a:pPr>
              <a:t>03/10/2024</a:t>
            </a:fld>
            <a:endParaRPr lang="pt-BR"/>
          </a:p>
        </p:txBody>
      </p:sp>
      <p:sp>
        <p:nvSpPr>
          <p:cNvPr id="3" name="Espaço Reservado para Rodapé 4">
            <a:extLst>
              <a:ext uri="{FF2B5EF4-FFF2-40B4-BE49-F238E27FC236}">
                <a16:creationId xmlns:a16="http://schemas.microsoft.com/office/drawing/2014/main" id="{42C897A1-3D74-46DC-AD1C-CA4623A243D0}"/>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7136FE18-2569-4DC7-8352-F58550E95B5B}"/>
              </a:ext>
            </a:extLst>
          </p:cNvPr>
          <p:cNvSpPr>
            <a:spLocks noGrp="1"/>
          </p:cNvSpPr>
          <p:nvPr>
            <p:ph type="sldNum" sz="quarter" idx="12"/>
          </p:nvPr>
        </p:nvSpPr>
        <p:spPr/>
        <p:txBody>
          <a:bodyPr/>
          <a:lstStyle>
            <a:lvl1pPr>
              <a:defRPr/>
            </a:lvl1pPr>
          </a:lstStyle>
          <a:p>
            <a:fld id="{9C8F9B70-F41F-43B5-8FB0-CF5776A56C30}" type="slidenum">
              <a:rPr lang="pt-BR" altLang="pt-BR"/>
              <a:pPr/>
              <a:t>‹nº›</a:t>
            </a:fld>
            <a:endParaRPr lang="pt-BR" altLang="pt-BR"/>
          </a:p>
        </p:txBody>
      </p:sp>
    </p:spTree>
    <p:extLst>
      <p:ext uri="{BB962C8B-B14F-4D97-AF65-F5344CB8AC3E}">
        <p14:creationId xmlns:p14="http://schemas.microsoft.com/office/powerpoint/2010/main" val="4920631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F0F667-A778-4AAC-B5D6-155F3E3018D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67817994-0C05-4D86-9C67-3B04F243671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43B4F284-FDAB-4924-9A14-F0A22E1AD14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Editar estilos de texto Mestre</a:t>
            </a:r>
          </a:p>
        </p:txBody>
      </p:sp>
      <p:sp>
        <p:nvSpPr>
          <p:cNvPr id="5" name="Espaço Reservado para Data 3">
            <a:extLst>
              <a:ext uri="{FF2B5EF4-FFF2-40B4-BE49-F238E27FC236}">
                <a16:creationId xmlns:a16="http://schemas.microsoft.com/office/drawing/2014/main" id="{425CA165-85AB-4F20-9E26-07E86C8CC4C5}"/>
              </a:ext>
            </a:extLst>
          </p:cNvPr>
          <p:cNvSpPr>
            <a:spLocks noGrp="1"/>
          </p:cNvSpPr>
          <p:nvPr>
            <p:ph type="dt" sz="half" idx="10"/>
          </p:nvPr>
        </p:nvSpPr>
        <p:spPr/>
        <p:txBody>
          <a:bodyPr/>
          <a:lstStyle>
            <a:lvl1pPr>
              <a:defRPr/>
            </a:lvl1pPr>
          </a:lstStyle>
          <a:p>
            <a:pPr>
              <a:defRPr/>
            </a:pPr>
            <a:fld id="{5216DC7C-9B57-4C7F-8DFA-DD1CDE240326}" type="datetimeFigureOut">
              <a:rPr lang="pt-BR"/>
              <a:pPr>
                <a:defRPr/>
              </a:pPr>
              <a:t>03/10/2024</a:t>
            </a:fld>
            <a:endParaRPr lang="pt-BR"/>
          </a:p>
        </p:txBody>
      </p:sp>
      <p:sp>
        <p:nvSpPr>
          <p:cNvPr id="6" name="Espaço Reservado para Rodapé 4">
            <a:extLst>
              <a:ext uri="{FF2B5EF4-FFF2-40B4-BE49-F238E27FC236}">
                <a16:creationId xmlns:a16="http://schemas.microsoft.com/office/drawing/2014/main" id="{59DF4CB3-744C-45E2-A6DA-5ED0D19DBE35}"/>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1656B62A-A473-4B1F-8B69-D446703FFFF3}"/>
              </a:ext>
            </a:extLst>
          </p:cNvPr>
          <p:cNvSpPr>
            <a:spLocks noGrp="1"/>
          </p:cNvSpPr>
          <p:nvPr>
            <p:ph type="sldNum" sz="quarter" idx="12"/>
          </p:nvPr>
        </p:nvSpPr>
        <p:spPr/>
        <p:txBody>
          <a:bodyPr/>
          <a:lstStyle>
            <a:lvl1pPr>
              <a:defRPr/>
            </a:lvl1pPr>
          </a:lstStyle>
          <a:p>
            <a:fld id="{CF724757-0725-4B52-BC5C-84BA256358DA}" type="slidenum">
              <a:rPr lang="pt-BR" altLang="pt-BR"/>
              <a:pPr/>
              <a:t>‹nº›</a:t>
            </a:fld>
            <a:endParaRPr lang="pt-BR" altLang="pt-BR"/>
          </a:p>
        </p:txBody>
      </p:sp>
    </p:spTree>
    <p:extLst>
      <p:ext uri="{BB962C8B-B14F-4D97-AF65-F5344CB8AC3E}">
        <p14:creationId xmlns:p14="http://schemas.microsoft.com/office/powerpoint/2010/main" val="11362235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22009F-E215-4D0A-9A11-F70B51523AB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F994394E-F6A2-4A4D-BBEA-4199BB4274C3}"/>
              </a:ext>
            </a:extLst>
          </p:cNvPr>
          <p:cNvSpPr>
            <a:spLocks noGrp="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pt-BR" noProof="0"/>
          </a:p>
        </p:txBody>
      </p:sp>
      <p:sp>
        <p:nvSpPr>
          <p:cNvPr id="4" name="Espaço Reservado para Texto 3">
            <a:extLst>
              <a:ext uri="{FF2B5EF4-FFF2-40B4-BE49-F238E27FC236}">
                <a16:creationId xmlns:a16="http://schemas.microsoft.com/office/drawing/2014/main" id="{52F9CBFA-48F8-4860-9D30-1BD15BCCC65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Editar estilos de texto Mestre</a:t>
            </a:r>
          </a:p>
        </p:txBody>
      </p:sp>
      <p:sp>
        <p:nvSpPr>
          <p:cNvPr id="5" name="Espaço Reservado para Data 3">
            <a:extLst>
              <a:ext uri="{FF2B5EF4-FFF2-40B4-BE49-F238E27FC236}">
                <a16:creationId xmlns:a16="http://schemas.microsoft.com/office/drawing/2014/main" id="{15290718-7C26-4086-840B-D6274E5C0454}"/>
              </a:ext>
            </a:extLst>
          </p:cNvPr>
          <p:cNvSpPr>
            <a:spLocks noGrp="1"/>
          </p:cNvSpPr>
          <p:nvPr>
            <p:ph type="dt" sz="half" idx="10"/>
          </p:nvPr>
        </p:nvSpPr>
        <p:spPr/>
        <p:txBody>
          <a:bodyPr/>
          <a:lstStyle>
            <a:lvl1pPr>
              <a:defRPr/>
            </a:lvl1pPr>
          </a:lstStyle>
          <a:p>
            <a:pPr>
              <a:defRPr/>
            </a:pPr>
            <a:fld id="{165D3C3F-F53D-4C11-A6E3-F26772DABC5B}" type="datetimeFigureOut">
              <a:rPr lang="pt-BR"/>
              <a:pPr>
                <a:defRPr/>
              </a:pPr>
              <a:t>03/10/2024</a:t>
            </a:fld>
            <a:endParaRPr lang="pt-BR"/>
          </a:p>
        </p:txBody>
      </p:sp>
      <p:sp>
        <p:nvSpPr>
          <p:cNvPr id="6" name="Espaço Reservado para Rodapé 4">
            <a:extLst>
              <a:ext uri="{FF2B5EF4-FFF2-40B4-BE49-F238E27FC236}">
                <a16:creationId xmlns:a16="http://schemas.microsoft.com/office/drawing/2014/main" id="{BA42415D-2A05-4804-B7D8-F4AA9BB36D03}"/>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8B4036C8-5712-4C40-A98B-CCFDA80A07D3}"/>
              </a:ext>
            </a:extLst>
          </p:cNvPr>
          <p:cNvSpPr>
            <a:spLocks noGrp="1"/>
          </p:cNvSpPr>
          <p:nvPr>
            <p:ph type="sldNum" sz="quarter" idx="12"/>
          </p:nvPr>
        </p:nvSpPr>
        <p:spPr/>
        <p:txBody>
          <a:bodyPr/>
          <a:lstStyle>
            <a:lvl1pPr>
              <a:defRPr/>
            </a:lvl1pPr>
          </a:lstStyle>
          <a:p>
            <a:fld id="{8E9F9403-2932-4129-AC9B-318DF322BBA5}" type="slidenum">
              <a:rPr lang="pt-BR" altLang="pt-BR"/>
              <a:pPr/>
              <a:t>‹nº›</a:t>
            </a:fld>
            <a:endParaRPr lang="pt-BR" altLang="pt-BR"/>
          </a:p>
        </p:txBody>
      </p:sp>
    </p:spTree>
    <p:extLst>
      <p:ext uri="{BB962C8B-B14F-4D97-AF65-F5344CB8AC3E}">
        <p14:creationId xmlns:p14="http://schemas.microsoft.com/office/powerpoint/2010/main" val="33428352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E9B16-F275-40E8-9400-D1DFE9C4928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A1F304C-9CEF-4EA9-AC0A-307A4A7D2AE4}"/>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46E8DCB-9E4C-45DA-8E94-D4127043EA4B}"/>
              </a:ext>
            </a:extLst>
          </p:cNvPr>
          <p:cNvSpPr>
            <a:spLocks noGrp="1"/>
          </p:cNvSpPr>
          <p:nvPr>
            <p:ph type="dt" sz="half" idx="10"/>
          </p:nvPr>
        </p:nvSpPr>
        <p:spPr/>
        <p:txBody>
          <a:bodyPr/>
          <a:lstStyle>
            <a:lvl1pPr>
              <a:defRPr/>
            </a:lvl1pPr>
          </a:lstStyle>
          <a:p>
            <a:pPr>
              <a:defRPr/>
            </a:pPr>
            <a:fld id="{0527882D-4620-443B-B4A4-189C8899A763}" type="datetimeFigureOut">
              <a:rPr lang="pt-BR"/>
              <a:pPr>
                <a:defRPr/>
              </a:pPr>
              <a:t>03/10/2024</a:t>
            </a:fld>
            <a:endParaRPr lang="pt-BR"/>
          </a:p>
        </p:txBody>
      </p:sp>
      <p:sp>
        <p:nvSpPr>
          <p:cNvPr id="5" name="Espaço Reservado para Rodapé 4">
            <a:extLst>
              <a:ext uri="{FF2B5EF4-FFF2-40B4-BE49-F238E27FC236}">
                <a16:creationId xmlns:a16="http://schemas.microsoft.com/office/drawing/2014/main" id="{61928CC2-0A92-4D2B-B5E1-A5CF95C7A464}"/>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3B51279F-ED37-41BC-89CE-C276161E49D1}"/>
              </a:ext>
            </a:extLst>
          </p:cNvPr>
          <p:cNvSpPr>
            <a:spLocks noGrp="1"/>
          </p:cNvSpPr>
          <p:nvPr>
            <p:ph type="sldNum" sz="quarter" idx="12"/>
          </p:nvPr>
        </p:nvSpPr>
        <p:spPr/>
        <p:txBody>
          <a:bodyPr/>
          <a:lstStyle>
            <a:lvl1pPr>
              <a:defRPr/>
            </a:lvl1pPr>
          </a:lstStyle>
          <a:p>
            <a:fld id="{21C95342-A76F-476E-9C08-B310DD6323D7}" type="slidenum">
              <a:rPr lang="pt-BR" altLang="pt-BR"/>
              <a:pPr/>
              <a:t>‹nº›</a:t>
            </a:fld>
            <a:endParaRPr lang="pt-BR" altLang="pt-BR"/>
          </a:p>
        </p:txBody>
      </p:sp>
    </p:spTree>
    <p:extLst>
      <p:ext uri="{BB962C8B-B14F-4D97-AF65-F5344CB8AC3E}">
        <p14:creationId xmlns:p14="http://schemas.microsoft.com/office/powerpoint/2010/main" val="34342612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CD515CF-14B1-423C-9400-930CBDF20E8B}"/>
              </a:ext>
            </a:extLst>
          </p:cNvPr>
          <p:cNvSpPr>
            <a:spLocks noGrp="1"/>
          </p:cNvSpPr>
          <p:nvPr>
            <p:ph type="title" orient="vert"/>
          </p:nvPr>
        </p:nvSpPr>
        <p:spPr>
          <a:xfrm>
            <a:off x="8724901" y="365126"/>
            <a:ext cx="2628900" cy="5811839"/>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5C690A82-02D2-4F43-B812-DC8AFAEC51D9}"/>
              </a:ext>
            </a:extLst>
          </p:cNvPr>
          <p:cNvSpPr>
            <a:spLocks noGrp="1"/>
          </p:cNvSpPr>
          <p:nvPr>
            <p:ph type="body" orient="vert" idx="1"/>
          </p:nvPr>
        </p:nvSpPr>
        <p:spPr>
          <a:xfrm>
            <a:off x="838201" y="365126"/>
            <a:ext cx="7734300" cy="581183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71A8C96-B4E6-44BA-9BD9-538E70A22B1B}"/>
              </a:ext>
            </a:extLst>
          </p:cNvPr>
          <p:cNvSpPr>
            <a:spLocks noGrp="1"/>
          </p:cNvSpPr>
          <p:nvPr>
            <p:ph type="dt" sz="half" idx="10"/>
          </p:nvPr>
        </p:nvSpPr>
        <p:spPr/>
        <p:txBody>
          <a:bodyPr/>
          <a:lstStyle>
            <a:lvl1pPr>
              <a:defRPr/>
            </a:lvl1pPr>
          </a:lstStyle>
          <a:p>
            <a:pPr>
              <a:defRPr/>
            </a:pPr>
            <a:fld id="{49CB185A-9E11-408D-B63E-054094E12741}" type="datetimeFigureOut">
              <a:rPr lang="pt-BR"/>
              <a:pPr>
                <a:defRPr/>
              </a:pPr>
              <a:t>03/10/2024</a:t>
            </a:fld>
            <a:endParaRPr lang="pt-BR"/>
          </a:p>
        </p:txBody>
      </p:sp>
      <p:sp>
        <p:nvSpPr>
          <p:cNvPr id="5" name="Espaço Reservado para Rodapé 4">
            <a:extLst>
              <a:ext uri="{FF2B5EF4-FFF2-40B4-BE49-F238E27FC236}">
                <a16:creationId xmlns:a16="http://schemas.microsoft.com/office/drawing/2014/main" id="{DDF41072-DFF7-4496-8929-7DBFE566B743}"/>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932A4217-F957-42CA-A715-81DD5BB0AA39}"/>
              </a:ext>
            </a:extLst>
          </p:cNvPr>
          <p:cNvSpPr>
            <a:spLocks noGrp="1"/>
          </p:cNvSpPr>
          <p:nvPr>
            <p:ph type="sldNum" sz="quarter" idx="12"/>
          </p:nvPr>
        </p:nvSpPr>
        <p:spPr/>
        <p:txBody>
          <a:bodyPr/>
          <a:lstStyle>
            <a:lvl1pPr>
              <a:defRPr/>
            </a:lvl1pPr>
          </a:lstStyle>
          <a:p>
            <a:fld id="{612F2578-DEF5-49B8-A079-A398ECEB300D}" type="slidenum">
              <a:rPr lang="pt-BR" altLang="pt-BR"/>
              <a:pPr/>
              <a:t>‹nº›</a:t>
            </a:fld>
            <a:endParaRPr lang="pt-BR" altLang="pt-BR"/>
          </a:p>
        </p:txBody>
      </p:sp>
    </p:spTree>
    <p:extLst>
      <p:ext uri="{BB962C8B-B14F-4D97-AF65-F5344CB8AC3E}">
        <p14:creationId xmlns:p14="http://schemas.microsoft.com/office/powerpoint/2010/main" val="7533582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Em Branco" type="blank">
  <p:cSld name="Em Branco">
    <p:spTree>
      <p:nvGrpSpPr>
        <p:cNvPr id="1" name="Shape 465"/>
        <p:cNvGrpSpPr/>
        <p:nvPr/>
      </p:nvGrpSpPr>
      <p:grpSpPr>
        <a:xfrm>
          <a:off x="0" y="0"/>
          <a:ext cx="0" cy="0"/>
          <a:chOff x="0" y="0"/>
          <a:chExt cx="0" cy="0"/>
        </a:xfrm>
      </p:grpSpPr>
      <p:sp>
        <p:nvSpPr>
          <p:cNvPr id="466" name="Google Shape;466;p20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7" name="Google Shape;467;p20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20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40753079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omente Título" type="titleOnly">
  <p:cSld name="Somente Título">
    <p:spTree>
      <p:nvGrpSpPr>
        <p:cNvPr id="1" name="Shape 469"/>
        <p:cNvGrpSpPr/>
        <p:nvPr/>
      </p:nvGrpSpPr>
      <p:grpSpPr>
        <a:xfrm>
          <a:off x="0" y="0"/>
          <a:ext cx="0" cy="0"/>
          <a:chOff x="0" y="0"/>
          <a:chExt cx="0" cy="0"/>
        </a:xfrm>
      </p:grpSpPr>
      <p:sp>
        <p:nvSpPr>
          <p:cNvPr id="470" name="Google Shape;470;p2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1" name="Google Shape;471;p23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2" name="Google Shape;472;p23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3" name="Google Shape;473;p23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19987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FA9292-27EF-4910-1BFF-28D484FD07D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F93C5179-0AF7-911D-C717-B0DC270B35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EC06B050-4DC9-2803-E981-EC78565CF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04A9858-CAAB-7A6A-60F2-B9C183CCE5F7}"/>
              </a:ext>
            </a:extLst>
          </p:cNvPr>
          <p:cNvSpPr>
            <a:spLocks noGrp="1"/>
          </p:cNvSpPr>
          <p:nvPr>
            <p:ph type="dt" sz="half" idx="10"/>
          </p:nvPr>
        </p:nvSpPr>
        <p:spPr/>
        <p:txBody>
          <a:bodyPr/>
          <a:lstStyle/>
          <a:p>
            <a:fld id="{E1E7D507-9409-46E9-8FAF-E4A044325A9B}" type="datetimeFigureOut">
              <a:rPr lang="pt-BR" smtClean="0"/>
              <a:t>03/10/2024</a:t>
            </a:fld>
            <a:endParaRPr lang="pt-BR"/>
          </a:p>
        </p:txBody>
      </p:sp>
      <p:sp>
        <p:nvSpPr>
          <p:cNvPr id="6" name="Espaço Reservado para Rodapé 5">
            <a:extLst>
              <a:ext uri="{FF2B5EF4-FFF2-40B4-BE49-F238E27FC236}">
                <a16:creationId xmlns:a16="http://schemas.microsoft.com/office/drawing/2014/main" id="{F892093C-4372-C82D-6967-6C40DC96244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4E7AC5C-547D-FD56-5F4B-A532C91D14E0}"/>
              </a:ext>
            </a:extLst>
          </p:cNvPr>
          <p:cNvSpPr>
            <a:spLocks noGrp="1"/>
          </p:cNvSpPr>
          <p:nvPr>
            <p:ph type="sldNum" sz="quarter" idx="12"/>
          </p:nvPr>
        </p:nvSpPr>
        <p:spPr/>
        <p:txBody>
          <a:bodyPr/>
          <a:lstStyle/>
          <a:p>
            <a:fld id="{390F54D5-A88A-4400-BDD1-49CE7EC811BD}" type="slidenum">
              <a:rPr lang="pt-BR" smtClean="0"/>
              <a:t>‹nº›</a:t>
            </a:fld>
            <a:endParaRPr lang="pt-BR"/>
          </a:p>
        </p:txBody>
      </p:sp>
    </p:spTree>
    <p:extLst>
      <p:ext uri="{BB962C8B-B14F-4D97-AF65-F5344CB8AC3E}">
        <p14:creationId xmlns:p14="http://schemas.microsoft.com/office/powerpoint/2010/main" val="31266382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lide de Título" type="title">
  <p:cSld name="Slide de Título">
    <p:spTree>
      <p:nvGrpSpPr>
        <p:cNvPr id="1" name="Shape 474"/>
        <p:cNvGrpSpPr/>
        <p:nvPr/>
      </p:nvGrpSpPr>
      <p:grpSpPr>
        <a:xfrm>
          <a:off x="0" y="0"/>
          <a:ext cx="0" cy="0"/>
          <a:chOff x="0" y="0"/>
          <a:chExt cx="0" cy="0"/>
        </a:xfrm>
      </p:grpSpPr>
      <p:sp>
        <p:nvSpPr>
          <p:cNvPr id="475" name="Google Shape;475;p3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31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477" name="Google Shape;477;p3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8" name="Google Shape;478;p3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9" name="Google Shape;479;p3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4121941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ítulo e Conteúdo" type="obj">
  <p:cSld name="Título e Conteúdo">
    <p:spTree>
      <p:nvGrpSpPr>
        <p:cNvPr id="1" name="Shape 480"/>
        <p:cNvGrpSpPr/>
        <p:nvPr/>
      </p:nvGrpSpPr>
      <p:grpSpPr>
        <a:xfrm>
          <a:off x="0" y="0"/>
          <a:ext cx="0" cy="0"/>
          <a:chOff x="0" y="0"/>
          <a:chExt cx="0" cy="0"/>
        </a:xfrm>
      </p:grpSpPr>
      <p:sp>
        <p:nvSpPr>
          <p:cNvPr id="481" name="Google Shape;481;p3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2" name="Google Shape;482;p318"/>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83" name="Google Shape;483;p3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3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5" name="Google Shape;485;p3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5276668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beçalho da Seção" type="secHead">
  <p:cSld name="Cabeçalho da Seção">
    <p:spTree>
      <p:nvGrpSpPr>
        <p:cNvPr id="1" name="Shape 486"/>
        <p:cNvGrpSpPr/>
        <p:nvPr/>
      </p:nvGrpSpPr>
      <p:grpSpPr>
        <a:xfrm>
          <a:off x="0" y="0"/>
          <a:ext cx="0" cy="0"/>
          <a:chOff x="0" y="0"/>
          <a:chExt cx="0" cy="0"/>
        </a:xfrm>
      </p:grpSpPr>
      <p:sp>
        <p:nvSpPr>
          <p:cNvPr id="487" name="Google Shape;487;p31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8" name="Google Shape;488;p319"/>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88888"/>
              </a:buClr>
              <a:buSzPts val="1800"/>
              <a:buNone/>
              <a:defRPr sz="2400">
                <a:solidFill>
                  <a:srgbClr val="888888"/>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489" name="Google Shape;489;p3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3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1" name="Google Shape;491;p3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2600935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Duas Partes de Conteúdo" type="twoObj">
  <p:cSld name="Duas Partes de Conteúdo">
    <p:spTree>
      <p:nvGrpSpPr>
        <p:cNvPr id="1" name="Shape 492"/>
        <p:cNvGrpSpPr/>
        <p:nvPr/>
      </p:nvGrpSpPr>
      <p:grpSpPr>
        <a:xfrm>
          <a:off x="0" y="0"/>
          <a:ext cx="0" cy="0"/>
          <a:chOff x="0" y="0"/>
          <a:chExt cx="0" cy="0"/>
        </a:xfrm>
      </p:grpSpPr>
      <p:sp>
        <p:nvSpPr>
          <p:cNvPr id="493" name="Google Shape;493;p3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4" name="Google Shape;494;p320"/>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95" name="Google Shape;495;p320"/>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96" name="Google Shape;496;p3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7" name="Google Shape;497;p3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3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9199624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mparação" type="twoTxTwoObj">
  <p:cSld name="Comparação">
    <p:spTree>
      <p:nvGrpSpPr>
        <p:cNvPr id="1" name="Shape 499"/>
        <p:cNvGrpSpPr/>
        <p:nvPr/>
      </p:nvGrpSpPr>
      <p:grpSpPr>
        <a:xfrm>
          <a:off x="0" y="0"/>
          <a:ext cx="0" cy="0"/>
          <a:chOff x="0" y="0"/>
          <a:chExt cx="0" cy="0"/>
        </a:xfrm>
      </p:grpSpPr>
      <p:sp>
        <p:nvSpPr>
          <p:cNvPr id="500" name="Google Shape;500;p3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32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502" name="Google Shape;502;p32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03" name="Google Shape;503;p32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504" name="Google Shape;504;p32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05" name="Google Shape;505;p3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6" name="Google Shape;506;p3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3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7849586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údo com Legenda" type="objTx">
  <p:cSld name="Conteúdo com Legenda">
    <p:spTree>
      <p:nvGrpSpPr>
        <p:cNvPr id="1" name="Shape 508"/>
        <p:cNvGrpSpPr/>
        <p:nvPr/>
      </p:nvGrpSpPr>
      <p:grpSpPr>
        <a:xfrm>
          <a:off x="0" y="0"/>
          <a:ext cx="0" cy="0"/>
          <a:chOff x="0" y="0"/>
          <a:chExt cx="0" cy="0"/>
        </a:xfrm>
      </p:grpSpPr>
      <p:sp>
        <p:nvSpPr>
          <p:cNvPr id="509" name="Google Shape;509;p3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0" name="Google Shape;510;p322"/>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511" name="Google Shape;511;p322"/>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512" name="Google Shape;512;p32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32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32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3509434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magem com Legenda" type="picTx">
  <p:cSld name="Imagem com Legenda">
    <p:spTree>
      <p:nvGrpSpPr>
        <p:cNvPr id="1" name="Shape 515"/>
        <p:cNvGrpSpPr/>
        <p:nvPr/>
      </p:nvGrpSpPr>
      <p:grpSpPr>
        <a:xfrm>
          <a:off x="0" y="0"/>
          <a:ext cx="0" cy="0"/>
          <a:chOff x="0" y="0"/>
          <a:chExt cx="0" cy="0"/>
        </a:xfrm>
      </p:grpSpPr>
      <p:sp>
        <p:nvSpPr>
          <p:cNvPr id="516" name="Google Shape;516;p3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7" name="Google Shape;517;p323"/>
          <p:cNvSpPr>
            <a:spLocks noGrp="1"/>
          </p:cNvSpPr>
          <p:nvPr>
            <p:ph type="pic" idx="2"/>
          </p:nvPr>
        </p:nvSpPr>
        <p:spPr>
          <a:xfrm>
            <a:off x="5183188" y="987426"/>
            <a:ext cx="6172200" cy="4873625"/>
          </a:xfrm>
          <a:prstGeom prst="rect">
            <a:avLst/>
          </a:prstGeom>
          <a:noFill/>
          <a:ln>
            <a:noFill/>
          </a:ln>
        </p:spPr>
      </p:sp>
      <p:sp>
        <p:nvSpPr>
          <p:cNvPr id="518" name="Google Shape;518;p323"/>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519" name="Google Shape;519;p32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32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32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6790938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ítulo e Texto Vertical" type="vertTx">
  <p:cSld name="Título e Texto Vertical">
    <p:spTree>
      <p:nvGrpSpPr>
        <p:cNvPr id="1" name="Shape 522"/>
        <p:cNvGrpSpPr/>
        <p:nvPr/>
      </p:nvGrpSpPr>
      <p:grpSpPr>
        <a:xfrm>
          <a:off x="0" y="0"/>
          <a:ext cx="0" cy="0"/>
          <a:chOff x="0" y="0"/>
          <a:chExt cx="0" cy="0"/>
        </a:xfrm>
      </p:grpSpPr>
      <p:sp>
        <p:nvSpPr>
          <p:cNvPr id="523" name="Google Shape;523;p3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4" name="Google Shape;524;p324"/>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25" name="Google Shape;525;p32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32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32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6255518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Texto e Título Vertical">
    <p:spTree>
      <p:nvGrpSpPr>
        <p:cNvPr id="1" name="Shape 528"/>
        <p:cNvGrpSpPr/>
        <p:nvPr/>
      </p:nvGrpSpPr>
      <p:grpSpPr>
        <a:xfrm>
          <a:off x="0" y="0"/>
          <a:ext cx="0" cy="0"/>
          <a:chOff x="0" y="0"/>
          <a:chExt cx="0" cy="0"/>
        </a:xfrm>
      </p:grpSpPr>
      <p:sp>
        <p:nvSpPr>
          <p:cNvPr id="529" name="Google Shape;529;p325"/>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0" name="Google Shape;530;p325"/>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31" name="Google Shape;531;p3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p3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3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970080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lide de título" type="title">
  <p:cSld name="Slide de título">
    <p:spTree>
      <p:nvGrpSpPr>
        <p:cNvPr id="1" name="Shape 94"/>
        <p:cNvGrpSpPr/>
        <p:nvPr/>
      </p:nvGrpSpPr>
      <p:grpSpPr>
        <a:xfrm>
          <a:off x="0" y="0"/>
          <a:ext cx="0" cy="0"/>
          <a:chOff x="0" y="0"/>
          <a:chExt cx="0" cy="0"/>
        </a:xfrm>
      </p:grpSpPr>
      <p:sp>
        <p:nvSpPr>
          <p:cNvPr id="95" name="Google Shape;95;p85"/>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6" name="Google Shape;96;p8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chemeClr val="lt1"/>
              </a:buClr>
              <a:buSzPts val="4267"/>
              <a:buNone/>
              <a:defRPr>
                <a:solidFill>
                  <a:schemeClr val="lt1"/>
                </a:solidFill>
              </a:defRPr>
            </a:lvl1pPr>
            <a:lvl2pPr lvl="1" algn="ctr">
              <a:spcBef>
                <a:spcPts val="747"/>
              </a:spcBef>
              <a:spcAft>
                <a:spcPts val="0"/>
              </a:spcAft>
              <a:buClr>
                <a:schemeClr val="lt1"/>
              </a:buClr>
              <a:buSzPts val="3733"/>
              <a:buNone/>
              <a:defRPr>
                <a:solidFill>
                  <a:schemeClr val="lt1"/>
                </a:solidFill>
              </a:defRPr>
            </a:lvl2pPr>
            <a:lvl3pPr lvl="2" algn="ctr">
              <a:spcBef>
                <a:spcPts val="640"/>
              </a:spcBef>
              <a:spcAft>
                <a:spcPts val="0"/>
              </a:spcAft>
              <a:buClr>
                <a:schemeClr val="lt1"/>
              </a:buClr>
              <a:buSzPts val="3200"/>
              <a:buNone/>
              <a:defRPr>
                <a:solidFill>
                  <a:schemeClr val="lt1"/>
                </a:solidFill>
              </a:defRPr>
            </a:lvl3pPr>
            <a:lvl4pPr lvl="3" algn="ctr">
              <a:spcBef>
                <a:spcPts val="533"/>
              </a:spcBef>
              <a:spcAft>
                <a:spcPts val="0"/>
              </a:spcAft>
              <a:buClr>
                <a:schemeClr val="lt1"/>
              </a:buClr>
              <a:buSzPts val="2667"/>
              <a:buNone/>
              <a:defRPr>
                <a:solidFill>
                  <a:schemeClr val="lt1"/>
                </a:solidFill>
              </a:defRPr>
            </a:lvl4pPr>
            <a:lvl5pPr lvl="4" algn="ctr">
              <a:spcBef>
                <a:spcPts val="533"/>
              </a:spcBef>
              <a:spcAft>
                <a:spcPts val="0"/>
              </a:spcAft>
              <a:buClr>
                <a:schemeClr val="lt1"/>
              </a:buClr>
              <a:buSzPts val="2667"/>
              <a:buNone/>
              <a:defRPr>
                <a:solidFill>
                  <a:schemeClr val="lt1"/>
                </a:solidFill>
              </a:defRPr>
            </a:lvl5pPr>
            <a:lvl6pPr lvl="5" algn="ctr">
              <a:spcBef>
                <a:spcPts val="533"/>
              </a:spcBef>
              <a:spcAft>
                <a:spcPts val="0"/>
              </a:spcAft>
              <a:buClr>
                <a:schemeClr val="lt1"/>
              </a:buClr>
              <a:buSzPts val="2667"/>
              <a:buNone/>
              <a:defRPr>
                <a:solidFill>
                  <a:schemeClr val="lt1"/>
                </a:solidFill>
              </a:defRPr>
            </a:lvl6pPr>
            <a:lvl7pPr lvl="6" algn="ctr">
              <a:spcBef>
                <a:spcPts val="533"/>
              </a:spcBef>
              <a:spcAft>
                <a:spcPts val="0"/>
              </a:spcAft>
              <a:buClr>
                <a:schemeClr val="lt1"/>
              </a:buClr>
              <a:buSzPts val="2667"/>
              <a:buNone/>
              <a:defRPr>
                <a:solidFill>
                  <a:schemeClr val="lt1"/>
                </a:solidFill>
              </a:defRPr>
            </a:lvl7pPr>
            <a:lvl8pPr lvl="7" algn="ctr">
              <a:spcBef>
                <a:spcPts val="533"/>
              </a:spcBef>
              <a:spcAft>
                <a:spcPts val="0"/>
              </a:spcAft>
              <a:buClr>
                <a:schemeClr val="lt1"/>
              </a:buClr>
              <a:buSzPts val="2667"/>
              <a:buNone/>
              <a:defRPr>
                <a:solidFill>
                  <a:schemeClr val="lt1"/>
                </a:solidFill>
              </a:defRPr>
            </a:lvl8pPr>
            <a:lvl9pPr lvl="8" algn="ctr">
              <a:spcBef>
                <a:spcPts val="533"/>
              </a:spcBef>
              <a:spcAft>
                <a:spcPts val="0"/>
              </a:spcAft>
              <a:buClr>
                <a:schemeClr val="lt1"/>
              </a:buClr>
              <a:buSzPts val="2667"/>
              <a:buNone/>
              <a:defRPr>
                <a:solidFill>
                  <a:schemeClr val="lt1"/>
                </a:solidFill>
              </a:defRPr>
            </a:lvl9pPr>
          </a:lstStyle>
          <a:p>
            <a:endParaRPr/>
          </a:p>
        </p:txBody>
      </p:sp>
      <p:sp>
        <p:nvSpPr>
          <p:cNvPr id="97" name="Google Shape;97;p85"/>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85"/>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85"/>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rgbClr val="FFFFFF"/>
                </a:solidFill>
                <a:latin typeface="Arial"/>
                <a:ea typeface="Arial"/>
                <a:cs typeface="Arial"/>
                <a:sym typeface="Arial"/>
              </a:defRPr>
            </a:lvl1pPr>
            <a:lvl2pPr marL="0" lvl="1" indent="0" algn="r">
              <a:spcBef>
                <a:spcPts val="0"/>
              </a:spcBef>
              <a:buNone/>
              <a:defRPr sz="1600">
                <a:solidFill>
                  <a:srgbClr val="FFFFFF"/>
                </a:solidFill>
                <a:latin typeface="Arial"/>
                <a:ea typeface="Arial"/>
                <a:cs typeface="Arial"/>
                <a:sym typeface="Arial"/>
              </a:defRPr>
            </a:lvl2pPr>
            <a:lvl3pPr marL="0" lvl="2" indent="0" algn="r">
              <a:spcBef>
                <a:spcPts val="0"/>
              </a:spcBef>
              <a:buNone/>
              <a:defRPr sz="1600">
                <a:solidFill>
                  <a:srgbClr val="FFFFFF"/>
                </a:solidFill>
                <a:latin typeface="Arial"/>
                <a:ea typeface="Arial"/>
                <a:cs typeface="Arial"/>
                <a:sym typeface="Arial"/>
              </a:defRPr>
            </a:lvl3pPr>
            <a:lvl4pPr marL="0" lvl="3" indent="0" algn="r">
              <a:spcBef>
                <a:spcPts val="0"/>
              </a:spcBef>
              <a:buNone/>
              <a:defRPr sz="1600">
                <a:solidFill>
                  <a:srgbClr val="FFFFFF"/>
                </a:solidFill>
                <a:latin typeface="Arial"/>
                <a:ea typeface="Arial"/>
                <a:cs typeface="Arial"/>
                <a:sym typeface="Arial"/>
              </a:defRPr>
            </a:lvl4pPr>
            <a:lvl5pPr marL="0" lvl="4" indent="0" algn="r">
              <a:spcBef>
                <a:spcPts val="0"/>
              </a:spcBef>
              <a:buNone/>
              <a:defRPr sz="1600">
                <a:solidFill>
                  <a:srgbClr val="FFFFFF"/>
                </a:solidFill>
                <a:latin typeface="Arial"/>
                <a:ea typeface="Arial"/>
                <a:cs typeface="Arial"/>
                <a:sym typeface="Arial"/>
              </a:defRPr>
            </a:lvl5pPr>
            <a:lvl6pPr marL="0" lvl="5" indent="0" algn="r">
              <a:spcBef>
                <a:spcPts val="0"/>
              </a:spcBef>
              <a:buNone/>
              <a:defRPr sz="1600">
                <a:solidFill>
                  <a:srgbClr val="FFFFFF"/>
                </a:solidFill>
                <a:latin typeface="Arial"/>
                <a:ea typeface="Arial"/>
                <a:cs typeface="Arial"/>
                <a:sym typeface="Arial"/>
              </a:defRPr>
            </a:lvl6pPr>
            <a:lvl7pPr marL="0" lvl="6" indent="0" algn="r">
              <a:spcBef>
                <a:spcPts val="0"/>
              </a:spcBef>
              <a:buNone/>
              <a:defRPr sz="1600">
                <a:solidFill>
                  <a:srgbClr val="FFFFFF"/>
                </a:solidFill>
                <a:latin typeface="Arial"/>
                <a:ea typeface="Arial"/>
                <a:cs typeface="Arial"/>
                <a:sym typeface="Arial"/>
              </a:defRPr>
            </a:lvl7pPr>
            <a:lvl8pPr marL="0" lvl="7" indent="0" algn="r">
              <a:spcBef>
                <a:spcPts val="0"/>
              </a:spcBef>
              <a:buNone/>
              <a:defRPr sz="1600">
                <a:solidFill>
                  <a:srgbClr val="FFFFFF"/>
                </a:solidFill>
                <a:latin typeface="Arial"/>
                <a:ea typeface="Arial"/>
                <a:cs typeface="Arial"/>
                <a:sym typeface="Arial"/>
              </a:defRPr>
            </a:lvl8pPr>
            <a:lvl9pPr marL="0" lvl="8" indent="0" algn="r">
              <a:spcBef>
                <a:spcPts val="0"/>
              </a:spcBef>
              <a:buNone/>
              <a:defRPr sz="16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09675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CD0AB-0D41-64E8-5819-A981C6536B0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53BE3B2-677C-ABB4-29EC-0CEC48DC76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026742E-FD27-B4DD-61AD-BC4729292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377CAE8-B0B1-538E-3CD7-773705A2A1A1}"/>
              </a:ext>
            </a:extLst>
          </p:cNvPr>
          <p:cNvSpPr>
            <a:spLocks noGrp="1"/>
          </p:cNvSpPr>
          <p:nvPr>
            <p:ph type="dt" sz="half" idx="10"/>
          </p:nvPr>
        </p:nvSpPr>
        <p:spPr/>
        <p:txBody>
          <a:bodyPr/>
          <a:lstStyle/>
          <a:p>
            <a:fld id="{E1E7D507-9409-46E9-8FAF-E4A044325A9B}" type="datetimeFigureOut">
              <a:rPr lang="pt-BR" smtClean="0"/>
              <a:t>03/10/2024</a:t>
            </a:fld>
            <a:endParaRPr lang="pt-BR"/>
          </a:p>
        </p:txBody>
      </p:sp>
      <p:sp>
        <p:nvSpPr>
          <p:cNvPr id="6" name="Espaço Reservado para Rodapé 5">
            <a:extLst>
              <a:ext uri="{FF2B5EF4-FFF2-40B4-BE49-F238E27FC236}">
                <a16:creationId xmlns:a16="http://schemas.microsoft.com/office/drawing/2014/main" id="{402B22D0-1626-4F45-A82B-1C23FD43F4B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FEE2B6E-2A61-D351-C89D-A3268CDFC6A0}"/>
              </a:ext>
            </a:extLst>
          </p:cNvPr>
          <p:cNvSpPr>
            <a:spLocks noGrp="1"/>
          </p:cNvSpPr>
          <p:nvPr>
            <p:ph type="sldNum" sz="quarter" idx="12"/>
          </p:nvPr>
        </p:nvSpPr>
        <p:spPr/>
        <p:txBody>
          <a:bodyPr/>
          <a:lstStyle/>
          <a:p>
            <a:fld id="{390F54D5-A88A-4400-BDD1-49CE7EC811BD}" type="slidenum">
              <a:rPr lang="pt-BR" smtClean="0"/>
              <a:t>‹nº›</a:t>
            </a:fld>
            <a:endParaRPr lang="pt-BR"/>
          </a:p>
        </p:txBody>
      </p:sp>
    </p:spTree>
    <p:extLst>
      <p:ext uri="{BB962C8B-B14F-4D97-AF65-F5344CB8AC3E}">
        <p14:creationId xmlns:p14="http://schemas.microsoft.com/office/powerpoint/2010/main" val="25643763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ítulo e conteúdo" type="obj">
  <p:cSld name="Título e conteúdo">
    <p:spTree>
      <p:nvGrpSpPr>
        <p:cNvPr id="1" name="Shape 100"/>
        <p:cNvGrpSpPr/>
        <p:nvPr/>
      </p:nvGrpSpPr>
      <p:grpSpPr>
        <a:xfrm>
          <a:off x="0" y="0"/>
          <a:ext cx="0" cy="0"/>
          <a:chOff x="0" y="0"/>
          <a:chExt cx="0" cy="0"/>
        </a:xfrm>
      </p:grpSpPr>
      <p:sp>
        <p:nvSpPr>
          <p:cNvPr id="101" name="Google Shape;101;p96"/>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 name="Google Shape;102;p96"/>
          <p:cNvSpPr txBox="1">
            <a:spLocks noGrp="1"/>
          </p:cNvSpPr>
          <p:nvPr>
            <p:ph type="body" idx="1"/>
          </p:nvPr>
        </p:nvSpPr>
        <p:spPr>
          <a:xfrm>
            <a:off x="609600" y="1600201"/>
            <a:ext cx="10972800" cy="452543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3" name="Google Shape;103;p96"/>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96"/>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96"/>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rgbClr val="FFFFFF"/>
                </a:solidFill>
                <a:latin typeface="Arial"/>
                <a:ea typeface="Arial"/>
                <a:cs typeface="Arial"/>
                <a:sym typeface="Arial"/>
              </a:defRPr>
            </a:lvl1pPr>
            <a:lvl2pPr marL="0" lvl="1" indent="0" algn="r">
              <a:spcBef>
                <a:spcPts val="0"/>
              </a:spcBef>
              <a:buNone/>
              <a:defRPr sz="1600">
                <a:solidFill>
                  <a:srgbClr val="FFFFFF"/>
                </a:solidFill>
                <a:latin typeface="Arial"/>
                <a:ea typeface="Arial"/>
                <a:cs typeface="Arial"/>
                <a:sym typeface="Arial"/>
              </a:defRPr>
            </a:lvl2pPr>
            <a:lvl3pPr marL="0" lvl="2" indent="0" algn="r">
              <a:spcBef>
                <a:spcPts val="0"/>
              </a:spcBef>
              <a:buNone/>
              <a:defRPr sz="1600">
                <a:solidFill>
                  <a:srgbClr val="FFFFFF"/>
                </a:solidFill>
                <a:latin typeface="Arial"/>
                <a:ea typeface="Arial"/>
                <a:cs typeface="Arial"/>
                <a:sym typeface="Arial"/>
              </a:defRPr>
            </a:lvl3pPr>
            <a:lvl4pPr marL="0" lvl="3" indent="0" algn="r">
              <a:spcBef>
                <a:spcPts val="0"/>
              </a:spcBef>
              <a:buNone/>
              <a:defRPr sz="1600">
                <a:solidFill>
                  <a:srgbClr val="FFFFFF"/>
                </a:solidFill>
                <a:latin typeface="Arial"/>
                <a:ea typeface="Arial"/>
                <a:cs typeface="Arial"/>
                <a:sym typeface="Arial"/>
              </a:defRPr>
            </a:lvl4pPr>
            <a:lvl5pPr marL="0" lvl="4" indent="0" algn="r">
              <a:spcBef>
                <a:spcPts val="0"/>
              </a:spcBef>
              <a:buNone/>
              <a:defRPr sz="1600">
                <a:solidFill>
                  <a:srgbClr val="FFFFFF"/>
                </a:solidFill>
                <a:latin typeface="Arial"/>
                <a:ea typeface="Arial"/>
                <a:cs typeface="Arial"/>
                <a:sym typeface="Arial"/>
              </a:defRPr>
            </a:lvl5pPr>
            <a:lvl6pPr marL="0" lvl="5" indent="0" algn="r">
              <a:spcBef>
                <a:spcPts val="0"/>
              </a:spcBef>
              <a:buNone/>
              <a:defRPr sz="1600">
                <a:solidFill>
                  <a:srgbClr val="FFFFFF"/>
                </a:solidFill>
                <a:latin typeface="Arial"/>
                <a:ea typeface="Arial"/>
                <a:cs typeface="Arial"/>
                <a:sym typeface="Arial"/>
              </a:defRPr>
            </a:lvl6pPr>
            <a:lvl7pPr marL="0" lvl="6" indent="0" algn="r">
              <a:spcBef>
                <a:spcPts val="0"/>
              </a:spcBef>
              <a:buNone/>
              <a:defRPr sz="1600">
                <a:solidFill>
                  <a:srgbClr val="FFFFFF"/>
                </a:solidFill>
                <a:latin typeface="Arial"/>
                <a:ea typeface="Arial"/>
                <a:cs typeface="Arial"/>
                <a:sym typeface="Arial"/>
              </a:defRPr>
            </a:lvl7pPr>
            <a:lvl8pPr marL="0" lvl="7" indent="0" algn="r">
              <a:spcBef>
                <a:spcPts val="0"/>
              </a:spcBef>
              <a:buNone/>
              <a:defRPr sz="1600">
                <a:solidFill>
                  <a:srgbClr val="FFFFFF"/>
                </a:solidFill>
                <a:latin typeface="Arial"/>
                <a:ea typeface="Arial"/>
                <a:cs typeface="Arial"/>
                <a:sym typeface="Arial"/>
              </a:defRPr>
            </a:lvl8pPr>
            <a:lvl9pPr marL="0" lvl="8" indent="0" algn="r">
              <a:spcBef>
                <a:spcPts val="0"/>
              </a:spcBef>
              <a:buNone/>
              <a:defRPr sz="16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7661215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beçalho da Seção" type="secHead">
  <p:cSld name="Cabeçalho da Seção">
    <p:spTree>
      <p:nvGrpSpPr>
        <p:cNvPr id="1" name="Shape 106"/>
        <p:cNvGrpSpPr/>
        <p:nvPr/>
      </p:nvGrpSpPr>
      <p:grpSpPr>
        <a:xfrm>
          <a:off x="0" y="0"/>
          <a:ext cx="0" cy="0"/>
          <a:chOff x="0" y="0"/>
          <a:chExt cx="0" cy="0"/>
        </a:xfrm>
      </p:grpSpPr>
      <p:sp>
        <p:nvSpPr>
          <p:cNvPr id="107" name="Google Shape;107;p97"/>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5333"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9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533"/>
              </a:spcBef>
              <a:spcAft>
                <a:spcPts val="0"/>
              </a:spcAft>
              <a:buClr>
                <a:schemeClr val="lt1"/>
              </a:buClr>
              <a:buSzPts val="2667"/>
              <a:buNone/>
              <a:defRPr sz="2667">
                <a:solidFill>
                  <a:schemeClr val="lt1"/>
                </a:solidFill>
              </a:defRPr>
            </a:lvl1pPr>
            <a:lvl2pPr marL="914400" lvl="1" indent="-228600" algn="l">
              <a:spcBef>
                <a:spcPts val="480"/>
              </a:spcBef>
              <a:spcAft>
                <a:spcPts val="0"/>
              </a:spcAft>
              <a:buClr>
                <a:schemeClr val="lt1"/>
              </a:buClr>
              <a:buSzPts val="2400"/>
              <a:buNone/>
              <a:defRPr sz="2400">
                <a:solidFill>
                  <a:schemeClr val="lt1"/>
                </a:solidFill>
              </a:defRPr>
            </a:lvl2pPr>
            <a:lvl3pPr marL="1371600" lvl="2" indent="-228600" algn="l">
              <a:spcBef>
                <a:spcPts val="427"/>
              </a:spcBef>
              <a:spcAft>
                <a:spcPts val="0"/>
              </a:spcAft>
              <a:buClr>
                <a:schemeClr val="lt1"/>
              </a:buClr>
              <a:buSzPts val="2133"/>
              <a:buNone/>
              <a:defRPr sz="2133">
                <a:solidFill>
                  <a:schemeClr val="lt1"/>
                </a:solidFill>
              </a:defRPr>
            </a:lvl3pPr>
            <a:lvl4pPr marL="1828800" lvl="3" indent="-228600" algn="l">
              <a:spcBef>
                <a:spcPts val="373"/>
              </a:spcBef>
              <a:spcAft>
                <a:spcPts val="0"/>
              </a:spcAft>
              <a:buClr>
                <a:schemeClr val="lt1"/>
              </a:buClr>
              <a:buSzPts val="1867"/>
              <a:buNone/>
              <a:defRPr sz="1867">
                <a:solidFill>
                  <a:schemeClr val="lt1"/>
                </a:solidFill>
              </a:defRPr>
            </a:lvl4pPr>
            <a:lvl5pPr marL="2286000" lvl="4" indent="-228600" algn="l">
              <a:spcBef>
                <a:spcPts val="373"/>
              </a:spcBef>
              <a:spcAft>
                <a:spcPts val="0"/>
              </a:spcAft>
              <a:buClr>
                <a:schemeClr val="lt1"/>
              </a:buClr>
              <a:buSzPts val="1867"/>
              <a:buNone/>
              <a:defRPr sz="1867">
                <a:solidFill>
                  <a:schemeClr val="lt1"/>
                </a:solidFill>
              </a:defRPr>
            </a:lvl5pPr>
            <a:lvl6pPr marL="2743200" lvl="5" indent="-228600" algn="l">
              <a:spcBef>
                <a:spcPts val="373"/>
              </a:spcBef>
              <a:spcAft>
                <a:spcPts val="0"/>
              </a:spcAft>
              <a:buClr>
                <a:schemeClr val="lt1"/>
              </a:buClr>
              <a:buSzPts val="1867"/>
              <a:buNone/>
              <a:defRPr sz="1867">
                <a:solidFill>
                  <a:schemeClr val="lt1"/>
                </a:solidFill>
              </a:defRPr>
            </a:lvl6pPr>
            <a:lvl7pPr marL="3200400" lvl="6" indent="-228600" algn="l">
              <a:spcBef>
                <a:spcPts val="373"/>
              </a:spcBef>
              <a:spcAft>
                <a:spcPts val="0"/>
              </a:spcAft>
              <a:buClr>
                <a:schemeClr val="lt1"/>
              </a:buClr>
              <a:buSzPts val="1867"/>
              <a:buNone/>
              <a:defRPr sz="1867">
                <a:solidFill>
                  <a:schemeClr val="lt1"/>
                </a:solidFill>
              </a:defRPr>
            </a:lvl7pPr>
            <a:lvl8pPr marL="3657600" lvl="7" indent="-228600" algn="l">
              <a:spcBef>
                <a:spcPts val="373"/>
              </a:spcBef>
              <a:spcAft>
                <a:spcPts val="0"/>
              </a:spcAft>
              <a:buClr>
                <a:schemeClr val="lt1"/>
              </a:buClr>
              <a:buSzPts val="1867"/>
              <a:buNone/>
              <a:defRPr sz="1867">
                <a:solidFill>
                  <a:schemeClr val="lt1"/>
                </a:solidFill>
              </a:defRPr>
            </a:lvl8pPr>
            <a:lvl9pPr marL="4114800" lvl="8" indent="-228600" algn="l">
              <a:spcBef>
                <a:spcPts val="373"/>
              </a:spcBef>
              <a:spcAft>
                <a:spcPts val="0"/>
              </a:spcAft>
              <a:buClr>
                <a:schemeClr val="lt1"/>
              </a:buClr>
              <a:buSzPts val="1867"/>
              <a:buNone/>
              <a:defRPr sz="1867">
                <a:solidFill>
                  <a:schemeClr val="lt1"/>
                </a:solidFill>
              </a:defRPr>
            </a:lvl9pPr>
          </a:lstStyle>
          <a:p>
            <a:endParaRPr/>
          </a:p>
        </p:txBody>
      </p:sp>
      <p:sp>
        <p:nvSpPr>
          <p:cNvPr id="109" name="Google Shape;109;p97"/>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97"/>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97"/>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rgbClr val="FFFFFF"/>
                </a:solidFill>
                <a:latin typeface="Arial"/>
                <a:ea typeface="Arial"/>
                <a:cs typeface="Arial"/>
                <a:sym typeface="Arial"/>
              </a:defRPr>
            </a:lvl1pPr>
            <a:lvl2pPr marL="0" lvl="1" indent="0" algn="r">
              <a:spcBef>
                <a:spcPts val="0"/>
              </a:spcBef>
              <a:buNone/>
              <a:defRPr sz="1600">
                <a:solidFill>
                  <a:srgbClr val="FFFFFF"/>
                </a:solidFill>
                <a:latin typeface="Arial"/>
                <a:ea typeface="Arial"/>
                <a:cs typeface="Arial"/>
                <a:sym typeface="Arial"/>
              </a:defRPr>
            </a:lvl2pPr>
            <a:lvl3pPr marL="0" lvl="2" indent="0" algn="r">
              <a:spcBef>
                <a:spcPts val="0"/>
              </a:spcBef>
              <a:buNone/>
              <a:defRPr sz="1600">
                <a:solidFill>
                  <a:srgbClr val="FFFFFF"/>
                </a:solidFill>
                <a:latin typeface="Arial"/>
                <a:ea typeface="Arial"/>
                <a:cs typeface="Arial"/>
                <a:sym typeface="Arial"/>
              </a:defRPr>
            </a:lvl3pPr>
            <a:lvl4pPr marL="0" lvl="3" indent="0" algn="r">
              <a:spcBef>
                <a:spcPts val="0"/>
              </a:spcBef>
              <a:buNone/>
              <a:defRPr sz="1600">
                <a:solidFill>
                  <a:srgbClr val="FFFFFF"/>
                </a:solidFill>
                <a:latin typeface="Arial"/>
                <a:ea typeface="Arial"/>
                <a:cs typeface="Arial"/>
                <a:sym typeface="Arial"/>
              </a:defRPr>
            </a:lvl4pPr>
            <a:lvl5pPr marL="0" lvl="4" indent="0" algn="r">
              <a:spcBef>
                <a:spcPts val="0"/>
              </a:spcBef>
              <a:buNone/>
              <a:defRPr sz="1600">
                <a:solidFill>
                  <a:srgbClr val="FFFFFF"/>
                </a:solidFill>
                <a:latin typeface="Arial"/>
                <a:ea typeface="Arial"/>
                <a:cs typeface="Arial"/>
                <a:sym typeface="Arial"/>
              </a:defRPr>
            </a:lvl5pPr>
            <a:lvl6pPr marL="0" lvl="5" indent="0" algn="r">
              <a:spcBef>
                <a:spcPts val="0"/>
              </a:spcBef>
              <a:buNone/>
              <a:defRPr sz="1600">
                <a:solidFill>
                  <a:srgbClr val="FFFFFF"/>
                </a:solidFill>
                <a:latin typeface="Arial"/>
                <a:ea typeface="Arial"/>
                <a:cs typeface="Arial"/>
                <a:sym typeface="Arial"/>
              </a:defRPr>
            </a:lvl6pPr>
            <a:lvl7pPr marL="0" lvl="6" indent="0" algn="r">
              <a:spcBef>
                <a:spcPts val="0"/>
              </a:spcBef>
              <a:buNone/>
              <a:defRPr sz="1600">
                <a:solidFill>
                  <a:srgbClr val="FFFFFF"/>
                </a:solidFill>
                <a:latin typeface="Arial"/>
                <a:ea typeface="Arial"/>
                <a:cs typeface="Arial"/>
                <a:sym typeface="Arial"/>
              </a:defRPr>
            </a:lvl7pPr>
            <a:lvl8pPr marL="0" lvl="7" indent="0" algn="r">
              <a:spcBef>
                <a:spcPts val="0"/>
              </a:spcBef>
              <a:buNone/>
              <a:defRPr sz="1600">
                <a:solidFill>
                  <a:srgbClr val="FFFFFF"/>
                </a:solidFill>
                <a:latin typeface="Arial"/>
                <a:ea typeface="Arial"/>
                <a:cs typeface="Arial"/>
                <a:sym typeface="Arial"/>
              </a:defRPr>
            </a:lvl8pPr>
            <a:lvl9pPr marL="0" lvl="8" indent="0" algn="r">
              <a:spcBef>
                <a:spcPts val="0"/>
              </a:spcBef>
              <a:buNone/>
              <a:defRPr sz="16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0952265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uas Partes de Conteúdo" type="twoObj">
  <p:cSld name="Duas Partes de Conteúdo">
    <p:spTree>
      <p:nvGrpSpPr>
        <p:cNvPr id="1" name="Shape 112"/>
        <p:cNvGrpSpPr/>
        <p:nvPr/>
      </p:nvGrpSpPr>
      <p:grpSpPr>
        <a:xfrm>
          <a:off x="0" y="0"/>
          <a:ext cx="0" cy="0"/>
          <a:chOff x="0" y="0"/>
          <a:chExt cx="0" cy="0"/>
        </a:xfrm>
      </p:grpSpPr>
      <p:sp>
        <p:nvSpPr>
          <p:cNvPr id="113" name="Google Shape;113;p98"/>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4" name="Google Shape;114;p9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65645" algn="l">
              <a:spcBef>
                <a:spcPts val="747"/>
              </a:spcBef>
              <a:spcAft>
                <a:spcPts val="0"/>
              </a:spcAft>
              <a:buClr>
                <a:schemeClr val="lt1"/>
              </a:buClr>
              <a:buSzPts val="3733"/>
              <a:buChar char="•"/>
              <a:defRPr sz="3733"/>
            </a:lvl1pPr>
            <a:lvl2pPr marL="914400" lvl="1" indent="-431800" algn="l">
              <a:spcBef>
                <a:spcPts val="640"/>
              </a:spcBef>
              <a:spcAft>
                <a:spcPts val="0"/>
              </a:spcAft>
              <a:buClr>
                <a:schemeClr val="lt1"/>
              </a:buClr>
              <a:buSzPts val="3200"/>
              <a:buChar char="–"/>
              <a:defRPr sz="3200"/>
            </a:lvl2pPr>
            <a:lvl3pPr marL="1371600" lvl="2" indent="-397954" algn="l">
              <a:spcBef>
                <a:spcPts val="533"/>
              </a:spcBef>
              <a:spcAft>
                <a:spcPts val="0"/>
              </a:spcAft>
              <a:buClr>
                <a:schemeClr val="lt1"/>
              </a:buClr>
              <a:buSzPts val="2667"/>
              <a:buChar char="•"/>
              <a:defRPr sz="2667"/>
            </a:lvl3pPr>
            <a:lvl4pPr marL="1828800" lvl="3" indent="-381000" algn="l">
              <a:spcBef>
                <a:spcPts val="480"/>
              </a:spcBef>
              <a:spcAft>
                <a:spcPts val="0"/>
              </a:spcAft>
              <a:buClr>
                <a:schemeClr val="lt1"/>
              </a:buClr>
              <a:buSzPts val="2400"/>
              <a:buChar char="–"/>
              <a:defRPr sz="2400"/>
            </a:lvl4pPr>
            <a:lvl5pPr marL="2286000" lvl="4" indent="-381000" algn="l">
              <a:spcBef>
                <a:spcPts val="480"/>
              </a:spcBef>
              <a:spcAft>
                <a:spcPts val="0"/>
              </a:spcAft>
              <a:buClr>
                <a:schemeClr val="lt1"/>
              </a:buClr>
              <a:buSzPts val="2400"/>
              <a:buChar char="»"/>
              <a:defRPr sz="2400"/>
            </a:lvl5pPr>
            <a:lvl6pPr marL="2743200" lvl="5" indent="-381000" algn="l">
              <a:spcBef>
                <a:spcPts val="480"/>
              </a:spcBef>
              <a:spcAft>
                <a:spcPts val="0"/>
              </a:spcAft>
              <a:buClr>
                <a:schemeClr val="lt1"/>
              </a:buClr>
              <a:buSzPts val="2400"/>
              <a:buChar char="•"/>
              <a:defRPr sz="2400"/>
            </a:lvl6pPr>
            <a:lvl7pPr marL="3200400" lvl="6" indent="-381000" algn="l">
              <a:spcBef>
                <a:spcPts val="480"/>
              </a:spcBef>
              <a:spcAft>
                <a:spcPts val="0"/>
              </a:spcAft>
              <a:buClr>
                <a:schemeClr val="lt1"/>
              </a:buClr>
              <a:buSzPts val="2400"/>
              <a:buChar char="•"/>
              <a:defRPr sz="2400"/>
            </a:lvl7pPr>
            <a:lvl8pPr marL="3657600" lvl="7" indent="-381000" algn="l">
              <a:spcBef>
                <a:spcPts val="480"/>
              </a:spcBef>
              <a:spcAft>
                <a:spcPts val="0"/>
              </a:spcAft>
              <a:buClr>
                <a:schemeClr val="lt1"/>
              </a:buClr>
              <a:buSzPts val="2400"/>
              <a:buChar char="•"/>
              <a:defRPr sz="2400"/>
            </a:lvl8pPr>
            <a:lvl9pPr marL="4114800" lvl="8" indent="-381000" algn="l">
              <a:spcBef>
                <a:spcPts val="480"/>
              </a:spcBef>
              <a:spcAft>
                <a:spcPts val="0"/>
              </a:spcAft>
              <a:buClr>
                <a:schemeClr val="lt1"/>
              </a:buClr>
              <a:buSzPts val="2400"/>
              <a:buChar char="•"/>
              <a:defRPr sz="2400"/>
            </a:lvl9pPr>
          </a:lstStyle>
          <a:p>
            <a:endParaRPr/>
          </a:p>
        </p:txBody>
      </p:sp>
      <p:sp>
        <p:nvSpPr>
          <p:cNvPr id="115" name="Google Shape;115;p9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65645" algn="l">
              <a:spcBef>
                <a:spcPts val="747"/>
              </a:spcBef>
              <a:spcAft>
                <a:spcPts val="0"/>
              </a:spcAft>
              <a:buClr>
                <a:schemeClr val="lt1"/>
              </a:buClr>
              <a:buSzPts val="3733"/>
              <a:buChar char="•"/>
              <a:defRPr sz="3733"/>
            </a:lvl1pPr>
            <a:lvl2pPr marL="914400" lvl="1" indent="-431800" algn="l">
              <a:spcBef>
                <a:spcPts val="640"/>
              </a:spcBef>
              <a:spcAft>
                <a:spcPts val="0"/>
              </a:spcAft>
              <a:buClr>
                <a:schemeClr val="lt1"/>
              </a:buClr>
              <a:buSzPts val="3200"/>
              <a:buChar char="–"/>
              <a:defRPr sz="3200"/>
            </a:lvl2pPr>
            <a:lvl3pPr marL="1371600" lvl="2" indent="-397954" algn="l">
              <a:spcBef>
                <a:spcPts val="533"/>
              </a:spcBef>
              <a:spcAft>
                <a:spcPts val="0"/>
              </a:spcAft>
              <a:buClr>
                <a:schemeClr val="lt1"/>
              </a:buClr>
              <a:buSzPts val="2667"/>
              <a:buChar char="•"/>
              <a:defRPr sz="2667"/>
            </a:lvl3pPr>
            <a:lvl4pPr marL="1828800" lvl="3" indent="-381000" algn="l">
              <a:spcBef>
                <a:spcPts val="480"/>
              </a:spcBef>
              <a:spcAft>
                <a:spcPts val="0"/>
              </a:spcAft>
              <a:buClr>
                <a:schemeClr val="lt1"/>
              </a:buClr>
              <a:buSzPts val="2400"/>
              <a:buChar char="–"/>
              <a:defRPr sz="2400"/>
            </a:lvl4pPr>
            <a:lvl5pPr marL="2286000" lvl="4" indent="-381000" algn="l">
              <a:spcBef>
                <a:spcPts val="480"/>
              </a:spcBef>
              <a:spcAft>
                <a:spcPts val="0"/>
              </a:spcAft>
              <a:buClr>
                <a:schemeClr val="lt1"/>
              </a:buClr>
              <a:buSzPts val="2400"/>
              <a:buChar char="»"/>
              <a:defRPr sz="2400"/>
            </a:lvl5pPr>
            <a:lvl6pPr marL="2743200" lvl="5" indent="-381000" algn="l">
              <a:spcBef>
                <a:spcPts val="480"/>
              </a:spcBef>
              <a:spcAft>
                <a:spcPts val="0"/>
              </a:spcAft>
              <a:buClr>
                <a:schemeClr val="lt1"/>
              </a:buClr>
              <a:buSzPts val="2400"/>
              <a:buChar char="•"/>
              <a:defRPr sz="2400"/>
            </a:lvl6pPr>
            <a:lvl7pPr marL="3200400" lvl="6" indent="-381000" algn="l">
              <a:spcBef>
                <a:spcPts val="480"/>
              </a:spcBef>
              <a:spcAft>
                <a:spcPts val="0"/>
              </a:spcAft>
              <a:buClr>
                <a:schemeClr val="lt1"/>
              </a:buClr>
              <a:buSzPts val="2400"/>
              <a:buChar char="•"/>
              <a:defRPr sz="2400"/>
            </a:lvl7pPr>
            <a:lvl8pPr marL="3657600" lvl="7" indent="-381000" algn="l">
              <a:spcBef>
                <a:spcPts val="480"/>
              </a:spcBef>
              <a:spcAft>
                <a:spcPts val="0"/>
              </a:spcAft>
              <a:buClr>
                <a:schemeClr val="lt1"/>
              </a:buClr>
              <a:buSzPts val="2400"/>
              <a:buChar char="•"/>
              <a:defRPr sz="2400"/>
            </a:lvl8pPr>
            <a:lvl9pPr marL="4114800" lvl="8" indent="-381000" algn="l">
              <a:spcBef>
                <a:spcPts val="480"/>
              </a:spcBef>
              <a:spcAft>
                <a:spcPts val="0"/>
              </a:spcAft>
              <a:buClr>
                <a:schemeClr val="lt1"/>
              </a:buClr>
              <a:buSzPts val="2400"/>
              <a:buChar char="•"/>
              <a:defRPr sz="2400"/>
            </a:lvl9pPr>
          </a:lstStyle>
          <a:p>
            <a:endParaRPr/>
          </a:p>
        </p:txBody>
      </p:sp>
      <p:sp>
        <p:nvSpPr>
          <p:cNvPr id="116" name="Google Shape;116;p98"/>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98"/>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98"/>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rgbClr val="FFFFFF"/>
                </a:solidFill>
                <a:latin typeface="Arial"/>
                <a:ea typeface="Arial"/>
                <a:cs typeface="Arial"/>
                <a:sym typeface="Arial"/>
              </a:defRPr>
            </a:lvl1pPr>
            <a:lvl2pPr marL="0" lvl="1" indent="0" algn="r">
              <a:spcBef>
                <a:spcPts val="0"/>
              </a:spcBef>
              <a:buNone/>
              <a:defRPr sz="1600">
                <a:solidFill>
                  <a:srgbClr val="FFFFFF"/>
                </a:solidFill>
                <a:latin typeface="Arial"/>
                <a:ea typeface="Arial"/>
                <a:cs typeface="Arial"/>
                <a:sym typeface="Arial"/>
              </a:defRPr>
            </a:lvl2pPr>
            <a:lvl3pPr marL="0" lvl="2" indent="0" algn="r">
              <a:spcBef>
                <a:spcPts val="0"/>
              </a:spcBef>
              <a:buNone/>
              <a:defRPr sz="1600">
                <a:solidFill>
                  <a:srgbClr val="FFFFFF"/>
                </a:solidFill>
                <a:latin typeface="Arial"/>
                <a:ea typeface="Arial"/>
                <a:cs typeface="Arial"/>
                <a:sym typeface="Arial"/>
              </a:defRPr>
            </a:lvl3pPr>
            <a:lvl4pPr marL="0" lvl="3" indent="0" algn="r">
              <a:spcBef>
                <a:spcPts val="0"/>
              </a:spcBef>
              <a:buNone/>
              <a:defRPr sz="1600">
                <a:solidFill>
                  <a:srgbClr val="FFFFFF"/>
                </a:solidFill>
                <a:latin typeface="Arial"/>
                <a:ea typeface="Arial"/>
                <a:cs typeface="Arial"/>
                <a:sym typeface="Arial"/>
              </a:defRPr>
            </a:lvl4pPr>
            <a:lvl5pPr marL="0" lvl="4" indent="0" algn="r">
              <a:spcBef>
                <a:spcPts val="0"/>
              </a:spcBef>
              <a:buNone/>
              <a:defRPr sz="1600">
                <a:solidFill>
                  <a:srgbClr val="FFFFFF"/>
                </a:solidFill>
                <a:latin typeface="Arial"/>
                <a:ea typeface="Arial"/>
                <a:cs typeface="Arial"/>
                <a:sym typeface="Arial"/>
              </a:defRPr>
            </a:lvl5pPr>
            <a:lvl6pPr marL="0" lvl="5" indent="0" algn="r">
              <a:spcBef>
                <a:spcPts val="0"/>
              </a:spcBef>
              <a:buNone/>
              <a:defRPr sz="1600">
                <a:solidFill>
                  <a:srgbClr val="FFFFFF"/>
                </a:solidFill>
                <a:latin typeface="Arial"/>
                <a:ea typeface="Arial"/>
                <a:cs typeface="Arial"/>
                <a:sym typeface="Arial"/>
              </a:defRPr>
            </a:lvl6pPr>
            <a:lvl7pPr marL="0" lvl="6" indent="0" algn="r">
              <a:spcBef>
                <a:spcPts val="0"/>
              </a:spcBef>
              <a:buNone/>
              <a:defRPr sz="1600">
                <a:solidFill>
                  <a:srgbClr val="FFFFFF"/>
                </a:solidFill>
                <a:latin typeface="Arial"/>
                <a:ea typeface="Arial"/>
                <a:cs typeface="Arial"/>
                <a:sym typeface="Arial"/>
              </a:defRPr>
            </a:lvl7pPr>
            <a:lvl8pPr marL="0" lvl="7" indent="0" algn="r">
              <a:spcBef>
                <a:spcPts val="0"/>
              </a:spcBef>
              <a:buNone/>
              <a:defRPr sz="1600">
                <a:solidFill>
                  <a:srgbClr val="FFFFFF"/>
                </a:solidFill>
                <a:latin typeface="Arial"/>
                <a:ea typeface="Arial"/>
                <a:cs typeface="Arial"/>
                <a:sym typeface="Arial"/>
              </a:defRPr>
            </a:lvl8pPr>
            <a:lvl9pPr marL="0" lvl="8" indent="0" algn="r">
              <a:spcBef>
                <a:spcPts val="0"/>
              </a:spcBef>
              <a:buNone/>
              <a:defRPr sz="16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42886051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ação" type="twoTxTwoObj">
  <p:cSld name="Comparação">
    <p:spTree>
      <p:nvGrpSpPr>
        <p:cNvPr id="1" name="Shape 119"/>
        <p:cNvGrpSpPr/>
        <p:nvPr/>
      </p:nvGrpSpPr>
      <p:grpSpPr>
        <a:xfrm>
          <a:off x="0" y="0"/>
          <a:ext cx="0" cy="0"/>
          <a:chOff x="0" y="0"/>
          <a:chExt cx="0" cy="0"/>
        </a:xfrm>
      </p:grpSpPr>
      <p:sp>
        <p:nvSpPr>
          <p:cNvPr id="120" name="Google Shape;120;p99"/>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1" name="Google Shape;121;p99"/>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457200" lvl="0" indent="-228600" algn="l">
              <a:spcBef>
                <a:spcPts val="640"/>
              </a:spcBef>
              <a:spcAft>
                <a:spcPts val="0"/>
              </a:spcAft>
              <a:buClr>
                <a:schemeClr val="lt1"/>
              </a:buClr>
              <a:buSzPts val="3200"/>
              <a:buNone/>
              <a:defRPr sz="3200" b="1"/>
            </a:lvl1pPr>
            <a:lvl2pPr marL="914400" lvl="1" indent="-228600" algn="l">
              <a:spcBef>
                <a:spcPts val="533"/>
              </a:spcBef>
              <a:spcAft>
                <a:spcPts val="0"/>
              </a:spcAft>
              <a:buClr>
                <a:schemeClr val="lt1"/>
              </a:buClr>
              <a:buSzPts val="2667"/>
              <a:buNone/>
              <a:defRPr sz="2667" b="1"/>
            </a:lvl2pPr>
            <a:lvl3pPr marL="1371600" lvl="2" indent="-228600" algn="l">
              <a:spcBef>
                <a:spcPts val="480"/>
              </a:spcBef>
              <a:spcAft>
                <a:spcPts val="0"/>
              </a:spcAft>
              <a:buClr>
                <a:schemeClr val="lt1"/>
              </a:buClr>
              <a:buSzPts val="2400"/>
              <a:buNone/>
              <a:defRPr sz="2400" b="1"/>
            </a:lvl3pPr>
            <a:lvl4pPr marL="1828800" lvl="3" indent="-228600" algn="l">
              <a:spcBef>
                <a:spcPts val="427"/>
              </a:spcBef>
              <a:spcAft>
                <a:spcPts val="0"/>
              </a:spcAft>
              <a:buClr>
                <a:schemeClr val="lt1"/>
              </a:buClr>
              <a:buSzPts val="2133"/>
              <a:buNone/>
              <a:defRPr sz="2133" b="1"/>
            </a:lvl4pPr>
            <a:lvl5pPr marL="2286000" lvl="4" indent="-228600" algn="l">
              <a:spcBef>
                <a:spcPts val="427"/>
              </a:spcBef>
              <a:spcAft>
                <a:spcPts val="0"/>
              </a:spcAft>
              <a:buClr>
                <a:schemeClr val="lt1"/>
              </a:buClr>
              <a:buSzPts val="2133"/>
              <a:buNone/>
              <a:defRPr sz="2133" b="1"/>
            </a:lvl5pPr>
            <a:lvl6pPr marL="2743200" lvl="5" indent="-228600" algn="l">
              <a:spcBef>
                <a:spcPts val="427"/>
              </a:spcBef>
              <a:spcAft>
                <a:spcPts val="0"/>
              </a:spcAft>
              <a:buClr>
                <a:schemeClr val="lt1"/>
              </a:buClr>
              <a:buSzPts val="2133"/>
              <a:buNone/>
              <a:defRPr sz="2133" b="1"/>
            </a:lvl6pPr>
            <a:lvl7pPr marL="3200400" lvl="6" indent="-228600" algn="l">
              <a:spcBef>
                <a:spcPts val="427"/>
              </a:spcBef>
              <a:spcAft>
                <a:spcPts val="0"/>
              </a:spcAft>
              <a:buClr>
                <a:schemeClr val="lt1"/>
              </a:buClr>
              <a:buSzPts val="2133"/>
              <a:buNone/>
              <a:defRPr sz="2133" b="1"/>
            </a:lvl7pPr>
            <a:lvl8pPr marL="3657600" lvl="7" indent="-228600" algn="l">
              <a:spcBef>
                <a:spcPts val="427"/>
              </a:spcBef>
              <a:spcAft>
                <a:spcPts val="0"/>
              </a:spcAft>
              <a:buClr>
                <a:schemeClr val="lt1"/>
              </a:buClr>
              <a:buSzPts val="2133"/>
              <a:buNone/>
              <a:defRPr sz="2133" b="1"/>
            </a:lvl8pPr>
            <a:lvl9pPr marL="4114800" lvl="8" indent="-228600" algn="l">
              <a:spcBef>
                <a:spcPts val="427"/>
              </a:spcBef>
              <a:spcAft>
                <a:spcPts val="0"/>
              </a:spcAft>
              <a:buClr>
                <a:schemeClr val="lt1"/>
              </a:buClr>
              <a:buSzPts val="2133"/>
              <a:buNone/>
              <a:defRPr sz="2133" b="1"/>
            </a:lvl9pPr>
          </a:lstStyle>
          <a:p>
            <a:endParaRPr/>
          </a:p>
        </p:txBody>
      </p:sp>
      <p:sp>
        <p:nvSpPr>
          <p:cNvPr id="122" name="Google Shape;122;p9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Char char="•"/>
              <a:defRPr sz="3200"/>
            </a:lvl1pPr>
            <a:lvl2pPr marL="914400" lvl="1" indent="-397954" algn="l">
              <a:spcBef>
                <a:spcPts val="533"/>
              </a:spcBef>
              <a:spcAft>
                <a:spcPts val="0"/>
              </a:spcAft>
              <a:buClr>
                <a:schemeClr val="lt1"/>
              </a:buClr>
              <a:buSzPts val="2667"/>
              <a:buChar char="–"/>
              <a:defRPr sz="2667"/>
            </a:lvl2pPr>
            <a:lvl3pPr marL="1371600" lvl="2" indent="-381000" algn="l">
              <a:spcBef>
                <a:spcPts val="480"/>
              </a:spcBef>
              <a:spcAft>
                <a:spcPts val="0"/>
              </a:spcAft>
              <a:buClr>
                <a:schemeClr val="lt1"/>
              </a:buClr>
              <a:buSzPts val="2400"/>
              <a:buChar char="•"/>
              <a:defRPr sz="2400"/>
            </a:lvl3pPr>
            <a:lvl4pPr marL="1828800" lvl="3" indent="-364045" algn="l">
              <a:spcBef>
                <a:spcPts val="427"/>
              </a:spcBef>
              <a:spcAft>
                <a:spcPts val="0"/>
              </a:spcAft>
              <a:buClr>
                <a:schemeClr val="lt1"/>
              </a:buClr>
              <a:buSzPts val="2133"/>
              <a:buChar char="–"/>
              <a:defRPr sz="2133"/>
            </a:lvl4pPr>
            <a:lvl5pPr marL="2286000" lvl="4" indent="-364045" algn="l">
              <a:spcBef>
                <a:spcPts val="427"/>
              </a:spcBef>
              <a:spcAft>
                <a:spcPts val="0"/>
              </a:spcAft>
              <a:buClr>
                <a:schemeClr val="lt1"/>
              </a:buClr>
              <a:buSzPts val="2133"/>
              <a:buChar char="»"/>
              <a:defRPr sz="2133"/>
            </a:lvl5pPr>
            <a:lvl6pPr marL="2743200" lvl="5" indent="-364045" algn="l">
              <a:spcBef>
                <a:spcPts val="427"/>
              </a:spcBef>
              <a:spcAft>
                <a:spcPts val="0"/>
              </a:spcAft>
              <a:buClr>
                <a:schemeClr val="lt1"/>
              </a:buClr>
              <a:buSzPts val="2133"/>
              <a:buChar char="•"/>
              <a:defRPr sz="2133"/>
            </a:lvl6pPr>
            <a:lvl7pPr marL="3200400" lvl="6" indent="-364045" algn="l">
              <a:spcBef>
                <a:spcPts val="427"/>
              </a:spcBef>
              <a:spcAft>
                <a:spcPts val="0"/>
              </a:spcAft>
              <a:buClr>
                <a:schemeClr val="lt1"/>
              </a:buClr>
              <a:buSzPts val="2133"/>
              <a:buChar char="•"/>
              <a:defRPr sz="2133"/>
            </a:lvl7pPr>
            <a:lvl8pPr marL="3657600" lvl="7" indent="-364045" algn="l">
              <a:spcBef>
                <a:spcPts val="427"/>
              </a:spcBef>
              <a:spcAft>
                <a:spcPts val="0"/>
              </a:spcAft>
              <a:buClr>
                <a:schemeClr val="lt1"/>
              </a:buClr>
              <a:buSzPts val="2133"/>
              <a:buChar char="•"/>
              <a:defRPr sz="2133"/>
            </a:lvl8pPr>
            <a:lvl9pPr marL="4114800" lvl="8" indent="-364045" algn="l">
              <a:spcBef>
                <a:spcPts val="427"/>
              </a:spcBef>
              <a:spcAft>
                <a:spcPts val="0"/>
              </a:spcAft>
              <a:buClr>
                <a:schemeClr val="lt1"/>
              </a:buClr>
              <a:buSzPts val="2133"/>
              <a:buChar char="•"/>
              <a:defRPr sz="2133"/>
            </a:lvl9pPr>
          </a:lstStyle>
          <a:p>
            <a:endParaRPr/>
          </a:p>
        </p:txBody>
      </p:sp>
      <p:sp>
        <p:nvSpPr>
          <p:cNvPr id="123" name="Google Shape;123;p99"/>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Autofit/>
          </a:bodyPr>
          <a:lstStyle>
            <a:lvl1pPr marL="457200" lvl="0" indent="-228600" algn="l">
              <a:spcBef>
                <a:spcPts val="640"/>
              </a:spcBef>
              <a:spcAft>
                <a:spcPts val="0"/>
              </a:spcAft>
              <a:buClr>
                <a:schemeClr val="lt1"/>
              </a:buClr>
              <a:buSzPts val="3200"/>
              <a:buNone/>
              <a:defRPr sz="3200" b="1"/>
            </a:lvl1pPr>
            <a:lvl2pPr marL="914400" lvl="1" indent="-228600" algn="l">
              <a:spcBef>
                <a:spcPts val="533"/>
              </a:spcBef>
              <a:spcAft>
                <a:spcPts val="0"/>
              </a:spcAft>
              <a:buClr>
                <a:schemeClr val="lt1"/>
              </a:buClr>
              <a:buSzPts val="2667"/>
              <a:buNone/>
              <a:defRPr sz="2667" b="1"/>
            </a:lvl2pPr>
            <a:lvl3pPr marL="1371600" lvl="2" indent="-228600" algn="l">
              <a:spcBef>
                <a:spcPts val="480"/>
              </a:spcBef>
              <a:spcAft>
                <a:spcPts val="0"/>
              </a:spcAft>
              <a:buClr>
                <a:schemeClr val="lt1"/>
              </a:buClr>
              <a:buSzPts val="2400"/>
              <a:buNone/>
              <a:defRPr sz="2400" b="1"/>
            </a:lvl3pPr>
            <a:lvl4pPr marL="1828800" lvl="3" indent="-228600" algn="l">
              <a:spcBef>
                <a:spcPts val="427"/>
              </a:spcBef>
              <a:spcAft>
                <a:spcPts val="0"/>
              </a:spcAft>
              <a:buClr>
                <a:schemeClr val="lt1"/>
              </a:buClr>
              <a:buSzPts val="2133"/>
              <a:buNone/>
              <a:defRPr sz="2133" b="1"/>
            </a:lvl4pPr>
            <a:lvl5pPr marL="2286000" lvl="4" indent="-228600" algn="l">
              <a:spcBef>
                <a:spcPts val="427"/>
              </a:spcBef>
              <a:spcAft>
                <a:spcPts val="0"/>
              </a:spcAft>
              <a:buClr>
                <a:schemeClr val="lt1"/>
              </a:buClr>
              <a:buSzPts val="2133"/>
              <a:buNone/>
              <a:defRPr sz="2133" b="1"/>
            </a:lvl5pPr>
            <a:lvl6pPr marL="2743200" lvl="5" indent="-228600" algn="l">
              <a:spcBef>
                <a:spcPts val="427"/>
              </a:spcBef>
              <a:spcAft>
                <a:spcPts val="0"/>
              </a:spcAft>
              <a:buClr>
                <a:schemeClr val="lt1"/>
              </a:buClr>
              <a:buSzPts val="2133"/>
              <a:buNone/>
              <a:defRPr sz="2133" b="1"/>
            </a:lvl6pPr>
            <a:lvl7pPr marL="3200400" lvl="6" indent="-228600" algn="l">
              <a:spcBef>
                <a:spcPts val="427"/>
              </a:spcBef>
              <a:spcAft>
                <a:spcPts val="0"/>
              </a:spcAft>
              <a:buClr>
                <a:schemeClr val="lt1"/>
              </a:buClr>
              <a:buSzPts val="2133"/>
              <a:buNone/>
              <a:defRPr sz="2133" b="1"/>
            </a:lvl7pPr>
            <a:lvl8pPr marL="3657600" lvl="7" indent="-228600" algn="l">
              <a:spcBef>
                <a:spcPts val="427"/>
              </a:spcBef>
              <a:spcAft>
                <a:spcPts val="0"/>
              </a:spcAft>
              <a:buClr>
                <a:schemeClr val="lt1"/>
              </a:buClr>
              <a:buSzPts val="2133"/>
              <a:buNone/>
              <a:defRPr sz="2133" b="1"/>
            </a:lvl8pPr>
            <a:lvl9pPr marL="4114800" lvl="8" indent="-228600" algn="l">
              <a:spcBef>
                <a:spcPts val="427"/>
              </a:spcBef>
              <a:spcAft>
                <a:spcPts val="0"/>
              </a:spcAft>
              <a:buClr>
                <a:schemeClr val="lt1"/>
              </a:buClr>
              <a:buSzPts val="2133"/>
              <a:buNone/>
              <a:defRPr sz="2133" b="1"/>
            </a:lvl9pPr>
          </a:lstStyle>
          <a:p>
            <a:endParaRPr/>
          </a:p>
        </p:txBody>
      </p:sp>
      <p:sp>
        <p:nvSpPr>
          <p:cNvPr id="124" name="Google Shape;124;p99"/>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Char char="•"/>
              <a:defRPr sz="3200"/>
            </a:lvl1pPr>
            <a:lvl2pPr marL="914400" lvl="1" indent="-397954" algn="l">
              <a:spcBef>
                <a:spcPts val="533"/>
              </a:spcBef>
              <a:spcAft>
                <a:spcPts val="0"/>
              </a:spcAft>
              <a:buClr>
                <a:schemeClr val="lt1"/>
              </a:buClr>
              <a:buSzPts val="2667"/>
              <a:buChar char="–"/>
              <a:defRPr sz="2667"/>
            </a:lvl2pPr>
            <a:lvl3pPr marL="1371600" lvl="2" indent="-381000" algn="l">
              <a:spcBef>
                <a:spcPts val="480"/>
              </a:spcBef>
              <a:spcAft>
                <a:spcPts val="0"/>
              </a:spcAft>
              <a:buClr>
                <a:schemeClr val="lt1"/>
              </a:buClr>
              <a:buSzPts val="2400"/>
              <a:buChar char="•"/>
              <a:defRPr sz="2400"/>
            </a:lvl3pPr>
            <a:lvl4pPr marL="1828800" lvl="3" indent="-364045" algn="l">
              <a:spcBef>
                <a:spcPts val="427"/>
              </a:spcBef>
              <a:spcAft>
                <a:spcPts val="0"/>
              </a:spcAft>
              <a:buClr>
                <a:schemeClr val="lt1"/>
              </a:buClr>
              <a:buSzPts val="2133"/>
              <a:buChar char="–"/>
              <a:defRPr sz="2133"/>
            </a:lvl4pPr>
            <a:lvl5pPr marL="2286000" lvl="4" indent="-364045" algn="l">
              <a:spcBef>
                <a:spcPts val="427"/>
              </a:spcBef>
              <a:spcAft>
                <a:spcPts val="0"/>
              </a:spcAft>
              <a:buClr>
                <a:schemeClr val="lt1"/>
              </a:buClr>
              <a:buSzPts val="2133"/>
              <a:buChar char="»"/>
              <a:defRPr sz="2133"/>
            </a:lvl5pPr>
            <a:lvl6pPr marL="2743200" lvl="5" indent="-364045" algn="l">
              <a:spcBef>
                <a:spcPts val="427"/>
              </a:spcBef>
              <a:spcAft>
                <a:spcPts val="0"/>
              </a:spcAft>
              <a:buClr>
                <a:schemeClr val="lt1"/>
              </a:buClr>
              <a:buSzPts val="2133"/>
              <a:buChar char="•"/>
              <a:defRPr sz="2133"/>
            </a:lvl6pPr>
            <a:lvl7pPr marL="3200400" lvl="6" indent="-364045" algn="l">
              <a:spcBef>
                <a:spcPts val="427"/>
              </a:spcBef>
              <a:spcAft>
                <a:spcPts val="0"/>
              </a:spcAft>
              <a:buClr>
                <a:schemeClr val="lt1"/>
              </a:buClr>
              <a:buSzPts val="2133"/>
              <a:buChar char="•"/>
              <a:defRPr sz="2133"/>
            </a:lvl7pPr>
            <a:lvl8pPr marL="3657600" lvl="7" indent="-364045" algn="l">
              <a:spcBef>
                <a:spcPts val="427"/>
              </a:spcBef>
              <a:spcAft>
                <a:spcPts val="0"/>
              </a:spcAft>
              <a:buClr>
                <a:schemeClr val="lt1"/>
              </a:buClr>
              <a:buSzPts val="2133"/>
              <a:buChar char="•"/>
              <a:defRPr sz="2133"/>
            </a:lvl8pPr>
            <a:lvl9pPr marL="4114800" lvl="8" indent="-364045" algn="l">
              <a:spcBef>
                <a:spcPts val="427"/>
              </a:spcBef>
              <a:spcAft>
                <a:spcPts val="0"/>
              </a:spcAft>
              <a:buClr>
                <a:schemeClr val="lt1"/>
              </a:buClr>
              <a:buSzPts val="2133"/>
              <a:buChar char="•"/>
              <a:defRPr sz="2133"/>
            </a:lvl9pPr>
          </a:lstStyle>
          <a:p>
            <a:endParaRPr/>
          </a:p>
        </p:txBody>
      </p:sp>
      <p:sp>
        <p:nvSpPr>
          <p:cNvPr id="125" name="Google Shape;125;p99"/>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99"/>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99"/>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rgbClr val="FFFFFF"/>
                </a:solidFill>
                <a:latin typeface="Arial"/>
                <a:ea typeface="Arial"/>
                <a:cs typeface="Arial"/>
                <a:sym typeface="Arial"/>
              </a:defRPr>
            </a:lvl1pPr>
            <a:lvl2pPr marL="0" lvl="1" indent="0" algn="r">
              <a:spcBef>
                <a:spcPts val="0"/>
              </a:spcBef>
              <a:buNone/>
              <a:defRPr sz="1600">
                <a:solidFill>
                  <a:srgbClr val="FFFFFF"/>
                </a:solidFill>
                <a:latin typeface="Arial"/>
                <a:ea typeface="Arial"/>
                <a:cs typeface="Arial"/>
                <a:sym typeface="Arial"/>
              </a:defRPr>
            </a:lvl2pPr>
            <a:lvl3pPr marL="0" lvl="2" indent="0" algn="r">
              <a:spcBef>
                <a:spcPts val="0"/>
              </a:spcBef>
              <a:buNone/>
              <a:defRPr sz="1600">
                <a:solidFill>
                  <a:srgbClr val="FFFFFF"/>
                </a:solidFill>
                <a:latin typeface="Arial"/>
                <a:ea typeface="Arial"/>
                <a:cs typeface="Arial"/>
                <a:sym typeface="Arial"/>
              </a:defRPr>
            </a:lvl3pPr>
            <a:lvl4pPr marL="0" lvl="3" indent="0" algn="r">
              <a:spcBef>
                <a:spcPts val="0"/>
              </a:spcBef>
              <a:buNone/>
              <a:defRPr sz="1600">
                <a:solidFill>
                  <a:srgbClr val="FFFFFF"/>
                </a:solidFill>
                <a:latin typeface="Arial"/>
                <a:ea typeface="Arial"/>
                <a:cs typeface="Arial"/>
                <a:sym typeface="Arial"/>
              </a:defRPr>
            </a:lvl4pPr>
            <a:lvl5pPr marL="0" lvl="4" indent="0" algn="r">
              <a:spcBef>
                <a:spcPts val="0"/>
              </a:spcBef>
              <a:buNone/>
              <a:defRPr sz="1600">
                <a:solidFill>
                  <a:srgbClr val="FFFFFF"/>
                </a:solidFill>
                <a:latin typeface="Arial"/>
                <a:ea typeface="Arial"/>
                <a:cs typeface="Arial"/>
                <a:sym typeface="Arial"/>
              </a:defRPr>
            </a:lvl5pPr>
            <a:lvl6pPr marL="0" lvl="5" indent="0" algn="r">
              <a:spcBef>
                <a:spcPts val="0"/>
              </a:spcBef>
              <a:buNone/>
              <a:defRPr sz="1600">
                <a:solidFill>
                  <a:srgbClr val="FFFFFF"/>
                </a:solidFill>
                <a:latin typeface="Arial"/>
                <a:ea typeface="Arial"/>
                <a:cs typeface="Arial"/>
                <a:sym typeface="Arial"/>
              </a:defRPr>
            </a:lvl6pPr>
            <a:lvl7pPr marL="0" lvl="6" indent="0" algn="r">
              <a:spcBef>
                <a:spcPts val="0"/>
              </a:spcBef>
              <a:buNone/>
              <a:defRPr sz="1600">
                <a:solidFill>
                  <a:srgbClr val="FFFFFF"/>
                </a:solidFill>
                <a:latin typeface="Arial"/>
                <a:ea typeface="Arial"/>
                <a:cs typeface="Arial"/>
                <a:sym typeface="Arial"/>
              </a:defRPr>
            </a:lvl7pPr>
            <a:lvl8pPr marL="0" lvl="7" indent="0" algn="r">
              <a:spcBef>
                <a:spcPts val="0"/>
              </a:spcBef>
              <a:buNone/>
              <a:defRPr sz="1600">
                <a:solidFill>
                  <a:srgbClr val="FFFFFF"/>
                </a:solidFill>
                <a:latin typeface="Arial"/>
                <a:ea typeface="Arial"/>
                <a:cs typeface="Arial"/>
                <a:sym typeface="Arial"/>
              </a:defRPr>
            </a:lvl8pPr>
            <a:lvl9pPr marL="0" lvl="8" indent="0" algn="r">
              <a:spcBef>
                <a:spcPts val="0"/>
              </a:spcBef>
              <a:buNone/>
              <a:defRPr sz="16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598536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údo com Legenda" type="objTx">
  <p:cSld name="Conteúdo com Legenda">
    <p:spTree>
      <p:nvGrpSpPr>
        <p:cNvPr id="1" name="Shape 133"/>
        <p:cNvGrpSpPr/>
        <p:nvPr/>
      </p:nvGrpSpPr>
      <p:grpSpPr>
        <a:xfrm>
          <a:off x="0" y="0"/>
          <a:ext cx="0" cy="0"/>
          <a:chOff x="0" y="0"/>
          <a:chExt cx="0" cy="0"/>
        </a:xfrm>
      </p:grpSpPr>
      <p:sp>
        <p:nvSpPr>
          <p:cNvPr id="134" name="Google Shape;134;p101"/>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 name="Google Shape;135;p101"/>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457200" lvl="0" indent="-499554" algn="l">
              <a:spcBef>
                <a:spcPts val="853"/>
              </a:spcBef>
              <a:spcAft>
                <a:spcPts val="0"/>
              </a:spcAft>
              <a:buClr>
                <a:schemeClr val="lt1"/>
              </a:buClr>
              <a:buSzPts val="4267"/>
              <a:buChar char="•"/>
              <a:defRPr sz="4267"/>
            </a:lvl1pPr>
            <a:lvl2pPr marL="914400" lvl="1" indent="-465645" algn="l">
              <a:spcBef>
                <a:spcPts val="747"/>
              </a:spcBef>
              <a:spcAft>
                <a:spcPts val="0"/>
              </a:spcAft>
              <a:buClr>
                <a:schemeClr val="lt1"/>
              </a:buClr>
              <a:buSzPts val="3733"/>
              <a:buChar char="–"/>
              <a:defRPr sz="3733"/>
            </a:lvl2pPr>
            <a:lvl3pPr marL="1371600" lvl="2" indent="-431800" algn="l">
              <a:spcBef>
                <a:spcPts val="640"/>
              </a:spcBef>
              <a:spcAft>
                <a:spcPts val="0"/>
              </a:spcAft>
              <a:buClr>
                <a:schemeClr val="lt1"/>
              </a:buClr>
              <a:buSzPts val="3200"/>
              <a:buChar char="•"/>
              <a:defRPr sz="3200"/>
            </a:lvl3pPr>
            <a:lvl4pPr marL="1828800" lvl="3" indent="-397954" algn="l">
              <a:spcBef>
                <a:spcPts val="533"/>
              </a:spcBef>
              <a:spcAft>
                <a:spcPts val="0"/>
              </a:spcAft>
              <a:buClr>
                <a:schemeClr val="lt1"/>
              </a:buClr>
              <a:buSzPts val="2667"/>
              <a:buChar char="–"/>
              <a:defRPr sz="2667"/>
            </a:lvl4pPr>
            <a:lvl5pPr marL="2286000" lvl="4" indent="-397954" algn="l">
              <a:spcBef>
                <a:spcPts val="533"/>
              </a:spcBef>
              <a:spcAft>
                <a:spcPts val="0"/>
              </a:spcAft>
              <a:buClr>
                <a:schemeClr val="lt1"/>
              </a:buClr>
              <a:buSzPts val="2667"/>
              <a:buChar char="»"/>
              <a:defRPr sz="2667"/>
            </a:lvl5pPr>
            <a:lvl6pPr marL="2743200" lvl="5" indent="-397954" algn="l">
              <a:spcBef>
                <a:spcPts val="533"/>
              </a:spcBef>
              <a:spcAft>
                <a:spcPts val="0"/>
              </a:spcAft>
              <a:buClr>
                <a:schemeClr val="lt1"/>
              </a:buClr>
              <a:buSzPts val="2667"/>
              <a:buChar char="•"/>
              <a:defRPr sz="2667"/>
            </a:lvl6pPr>
            <a:lvl7pPr marL="3200400" lvl="6" indent="-397954" algn="l">
              <a:spcBef>
                <a:spcPts val="533"/>
              </a:spcBef>
              <a:spcAft>
                <a:spcPts val="0"/>
              </a:spcAft>
              <a:buClr>
                <a:schemeClr val="lt1"/>
              </a:buClr>
              <a:buSzPts val="2667"/>
              <a:buChar char="•"/>
              <a:defRPr sz="2667"/>
            </a:lvl7pPr>
            <a:lvl8pPr marL="3657600" lvl="7" indent="-397954" algn="l">
              <a:spcBef>
                <a:spcPts val="533"/>
              </a:spcBef>
              <a:spcAft>
                <a:spcPts val="0"/>
              </a:spcAft>
              <a:buClr>
                <a:schemeClr val="lt1"/>
              </a:buClr>
              <a:buSzPts val="2667"/>
              <a:buChar char="•"/>
              <a:defRPr sz="2667"/>
            </a:lvl8pPr>
            <a:lvl9pPr marL="4114800" lvl="8" indent="-397954" algn="l">
              <a:spcBef>
                <a:spcPts val="533"/>
              </a:spcBef>
              <a:spcAft>
                <a:spcPts val="0"/>
              </a:spcAft>
              <a:buClr>
                <a:schemeClr val="lt1"/>
              </a:buClr>
              <a:buSzPts val="2667"/>
              <a:buChar char="•"/>
              <a:defRPr sz="2667"/>
            </a:lvl9pPr>
          </a:lstStyle>
          <a:p>
            <a:endParaRPr/>
          </a:p>
        </p:txBody>
      </p:sp>
      <p:sp>
        <p:nvSpPr>
          <p:cNvPr id="136" name="Google Shape;136;p101"/>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373"/>
              </a:spcBef>
              <a:spcAft>
                <a:spcPts val="0"/>
              </a:spcAft>
              <a:buClr>
                <a:schemeClr val="lt1"/>
              </a:buClr>
              <a:buSzPts val="1867"/>
              <a:buNone/>
              <a:defRPr sz="1867"/>
            </a:lvl1pPr>
            <a:lvl2pPr marL="914400" lvl="1" indent="-228600" algn="l">
              <a:spcBef>
                <a:spcPts val="320"/>
              </a:spcBef>
              <a:spcAft>
                <a:spcPts val="0"/>
              </a:spcAft>
              <a:buClr>
                <a:schemeClr val="lt1"/>
              </a:buClr>
              <a:buSzPts val="1600"/>
              <a:buNone/>
              <a:defRPr sz="1600"/>
            </a:lvl2pPr>
            <a:lvl3pPr marL="1371600" lvl="2" indent="-228600" algn="l">
              <a:spcBef>
                <a:spcPts val="267"/>
              </a:spcBef>
              <a:spcAft>
                <a:spcPts val="0"/>
              </a:spcAft>
              <a:buClr>
                <a:schemeClr val="lt1"/>
              </a:buClr>
              <a:buSzPts val="1333"/>
              <a:buNone/>
              <a:defRPr sz="1333"/>
            </a:lvl3pPr>
            <a:lvl4pPr marL="1828800" lvl="3" indent="-228600" algn="l">
              <a:spcBef>
                <a:spcPts val="240"/>
              </a:spcBef>
              <a:spcAft>
                <a:spcPts val="0"/>
              </a:spcAft>
              <a:buClr>
                <a:schemeClr val="lt1"/>
              </a:buClr>
              <a:buSzPts val="1200"/>
              <a:buNone/>
              <a:defRPr sz="1200"/>
            </a:lvl4pPr>
            <a:lvl5pPr marL="2286000" lvl="4" indent="-228600" algn="l">
              <a:spcBef>
                <a:spcPts val="240"/>
              </a:spcBef>
              <a:spcAft>
                <a:spcPts val="0"/>
              </a:spcAft>
              <a:buClr>
                <a:schemeClr val="lt1"/>
              </a:buClr>
              <a:buSzPts val="1200"/>
              <a:buNone/>
              <a:defRPr sz="1200"/>
            </a:lvl5pPr>
            <a:lvl6pPr marL="2743200" lvl="5" indent="-228600" algn="l">
              <a:spcBef>
                <a:spcPts val="240"/>
              </a:spcBef>
              <a:spcAft>
                <a:spcPts val="0"/>
              </a:spcAft>
              <a:buClr>
                <a:schemeClr val="lt1"/>
              </a:buClr>
              <a:buSzPts val="1200"/>
              <a:buNone/>
              <a:defRPr sz="1200"/>
            </a:lvl6pPr>
            <a:lvl7pPr marL="3200400" lvl="6" indent="-228600" algn="l">
              <a:spcBef>
                <a:spcPts val="240"/>
              </a:spcBef>
              <a:spcAft>
                <a:spcPts val="0"/>
              </a:spcAft>
              <a:buClr>
                <a:schemeClr val="lt1"/>
              </a:buClr>
              <a:buSzPts val="1200"/>
              <a:buNone/>
              <a:defRPr sz="1200"/>
            </a:lvl7pPr>
            <a:lvl8pPr marL="3657600" lvl="7" indent="-228600" algn="l">
              <a:spcBef>
                <a:spcPts val="240"/>
              </a:spcBef>
              <a:spcAft>
                <a:spcPts val="0"/>
              </a:spcAft>
              <a:buClr>
                <a:schemeClr val="lt1"/>
              </a:buClr>
              <a:buSzPts val="1200"/>
              <a:buNone/>
              <a:defRPr sz="1200"/>
            </a:lvl8pPr>
            <a:lvl9pPr marL="4114800" lvl="8" indent="-228600" algn="l">
              <a:spcBef>
                <a:spcPts val="240"/>
              </a:spcBef>
              <a:spcAft>
                <a:spcPts val="0"/>
              </a:spcAft>
              <a:buClr>
                <a:schemeClr val="lt1"/>
              </a:buClr>
              <a:buSzPts val="1200"/>
              <a:buNone/>
              <a:defRPr sz="1200"/>
            </a:lvl9pPr>
          </a:lstStyle>
          <a:p>
            <a:endParaRPr/>
          </a:p>
        </p:txBody>
      </p:sp>
      <p:sp>
        <p:nvSpPr>
          <p:cNvPr id="137" name="Google Shape;137;p101"/>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01"/>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01"/>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rgbClr val="FFFFFF"/>
                </a:solidFill>
                <a:latin typeface="Arial"/>
                <a:ea typeface="Arial"/>
                <a:cs typeface="Arial"/>
                <a:sym typeface="Arial"/>
              </a:defRPr>
            </a:lvl1pPr>
            <a:lvl2pPr marL="0" lvl="1" indent="0" algn="r">
              <a:spcBef>
                <a:spcPts val="0"/>
              </a:spcBef>
              <a:buNone/>
              <a:defRPr sz="1600">
                <a:solidFill>
                  <a:srgbClr val="FFFFFF"/>
                </a:solidFill>
                <a:latin typeface="Arial"/>
                <a:ea typeface="Arial"/>
                <a:cs typeface="Arial"/>
                <a:sym typeface="Arial"/>
              </a:defRPr>
            </a:lvl2pPr>
            <a:lvl3pPr marL="0" lvl="2" indent="0" algn="r">
              <a:spcBef>
                <a:spcPts val="0"/>
              </a:spcBef>
              <a:buNone/>
              <a:defRPr sz="1600">
                <a:solidFill>
                  <a:srgbClr val="FFFFFF"/>
                </a:solidFill>
                <a:latin typeface="Arial"/>
                <a:ea typeface="Arial"/>
                <a:cs typeface="Arial"/>
                <a:sym typeface="Arial"/>
              </a:defRPr>
            </a:lvl3pPr>
            <a:lvl4pPr marL="0" lvl="3" indent="0" algn="r">
              <a:spcBef>
                <a:spcPts val="0"/>
              </a:spcBef>
              <a:buNone/>
              <a:defRPr sz="1600">
                <a:solidFill>
                  <a:srgbClr val="FFFFFF"/>
                </a:solidFill>
                <a:latin typeface="Arial"/>
                <a:ea typeface="Arial"/>
                <a:cs typeface="Arial"/>
                <a:sym typeface="Arial"/>
              </a:defRPr>
            </a:lvl4pPr>
            <a:lvl5pPr marL="0" lvl="4" indent="0" algn="r">
              <a:spcBef>
                <a:spcPts val="0"/>
              </a:spcBef>
              <a:buNone/>
              <a:defRPr sz="1600">
                <a:solidFill>
                  <a:srgbClr val="FFFFFF"/>
                </a:solidFill>
                <a:latin typeface="Arial"/>
                <a:ea typeface="Arial"/>
                <a:cs typeface="Arial"/>
                <a:sym typeface="Arial"/>
              </a:defRPr>
            </a:lvl5pPr>
            <a:lvl6pPr marL="0" lvl="5" indent="0" algn="r">
              <a:spcBef>
                <a:spcPts val="0"/>
              </a:spcBef>
              <a:buNone/>
              <a:defRPr sz="1600">
                <a:solidFill>
                  <a:srgbClr val="FFFFFF"/>
                </a:solidFill>
                <a:latin typeface="Arial"/>
                <a:ea typeface="Arial"/>
                <a:cs typeface="Arial"/>
                <a:sym typeface="Arial"/>
              </a:defRPr>
            </a:lvl6pPr>
            <a:lvl7pPr marL="0" lvl="6" indent="0" algn="r">
              <a:spcBef>
                <a:spcPts val="0"/>
              </a:spcBef>
              <a:buNone/>
              <a:defRPr sz="1600">
                <a:solidFill>
                  <a:srgbClr val="FFFFFF"/>
                </a:solidFill>
                <a:latin typeface="Arial"/>
                <a:ea typeface="Arial"/>
                <a:cs typeface="Arial"/>
                <a:sym typeface="Arial"/>
              </a:defRPr>
            </a:lvl7pPr>
            <a:lvl8pPr marL="0" lvl="7" indent="0" algn="r">
              <a:spcBef>
                <a:spcPts val="0"/>
              </a:spcBef>
              <a:buNone/>
              <a:defRPr sz="1600">
                <a:solidFill>
                  <a:srgbClr val="FFFFFF"/>
                </a:solidFill>
                <a:latin typeface="Arial"/>
                <a:ea typeface="Arial"/>
                <a:cs typeface="Arial"/>
                <a:sym typeface="Arial"/>
              </a:defRPr>
            </a:lvl8pPr>
            <a:lvl9pPr marL="0" lvl="8" indent="0" algn="r">
              <a:spcBef>
                <a:spcPts val="0"/>
              </a:spcBef>
              <a:buNone/>
              <a:defRPr sz="16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5444322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Imagem com Legenda" type="picTx">
  <p:cSld name="Imagem com Legenda">
    <p:spTree>
      <p:nvGrpSpPr>
        <p:cNvPr id="1" name="Shape 140"/>
        <p:cNvGrpSpPr/>
        <p:nvPr/>
      </p:nvGrpSpPr>
      <p:grpSpPr>
        <a:xfrm>
          <a:off x="0" y="0"/>
          <a:ext cx="0" cy="0"/>
          <a:chOff x="0" y="0"/>
          <a:chExt cx="0" cy="0"/>
        </a:xfrm>
      </p:grpSpPr>
      <p:sp>
        <p:nvSpPr>
          <p:cNvPr id="141" name="Google Shape;141;p102"/>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2" name="Google Shape;142;p102"/>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lt1"/>
              </a:buClr>
              <a:buSzPts val="4267"/>
              <a:buFont typeface="Arial"/>
              <a:buNone/>
              <a:defRPr sz="4267" b="0" i="0" u="none" strike="noStrike" cap="none">
                <a:solidFill>
                  <a:schemeClr val="lt1"/>
                </a:solidFill>
                <a:latin typeface="Arial"/>
                <a:ea typeface="Arial"/>
                <a:cs typeface="Arial"/>
                <a:sym typeface="Arial"/>
              </a:defRPr>
            </a:lvl1pPr>
            <a:lvl2pPr marR="0" lvl="1" algn="l" rtl="0">
              <a:spcBef>
                <a:spcPts val="747"/>
              </a:spcBef>
              <a:spcAft>
                <a:spcPts val="0"/>
              </a:spcAft>
              <a:buClr>
                <a:schemeClr val="lt1"/>
              </a:buClr>
              <a:buSzPts val="3733"/>
              <a:buFont typeface="Arial"/>
              <a:buNone/>
              <a:defRPr sz="3733" b="0" i="0" u="none" strike="noStrike" cap="none">
                <a:solidFill>
                  <a:schemeClr val="lt1"/>
                </a:solidFill>
                <a:latin typeface="Arial"/>
                <a:ea typeface="Arial"/>
                <a:cs typeface="Arial"/>
                <a:sym typeface="Arial"/>
              </a:defRPr>
            </a:lvl2pPr>
            <a:lvl3pPr marR="0" lvl="2"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3pPr>
            <a:lvl4pPr marR="0" lvl="3" algn="l" rtl="0">
              <a:spcBef>
                <a:spcPts val="533"/>
              </a:spcBef>
              <a:spcAft>
                <a:spcPts val="0"/>
              </a:spcAft>
              <a:buClr>
                <a:schemeClr val="lt1"/>
              </a:buClr>
              <a:buSzPts val="2667"/>
              <a:buFont typeface="Arial"/>
              <a:buNone/>
              <a:defRPr sz="2667" b="0" i="0" u="none" strike="noStrike" cap="none">
                <a:solidFill>
                  <a:schemeClr val="lt1"/>
                </a:solidFill>
                <a:latin typeface="Arial"/>
                <a:ea typeface="Arial"/>
                <a:cs typeface="Arial"/>
                <a:sym typeface="Arial"/>
              </a:defRPr>
            </a:lvl4pPr>
            <a:lvl5pPr marR="0" lvl="4" algn="l" rtl="0">
              <a:spcBef>
                <a:spcPts val="533"/>
              </a:spcBef>
              <a:spcAft>
                <a:spcPts val="0"/>
              </a:spcAft>
              <a:buClr>
                <a:schemeClr val="lt1"/>
              </a:buClr>
              <a:buSzPts val="2667"/>
              <a:buFont typeface="Arial"/>
              <a:buNone/>
              <a:defRPr sz="26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lt1"/>
              </a:buClr>
              <a:buSzPts val="2667"/>
              <a:buFont typeface="Arial"/>
              <a:buNone/>
              <a:defRPr sz="2667" b="0" i="0" u="none" strike="noStrike" cap="none">
                <a:solidFill>
                  <a:schemeClr val="lt1"/>
                </a:solidFill>
                <a:latin typeface="Arial"/>
                <a:ea typeface="Arial"/>
                <a:cs typeface="Arial"/>
                <a:sym typeface="Arial"/>
              </a:defRPr>
            </a:lvl6pPr>
            <a:lvl7pPr marR="0" lvl="6" algn="l" rtl="0">
              <a:spcBef>
                <a:spcPts val="533"/>
              </a:spcBef>
              <a:spcAft>
                <a:spcPts val="0"/>
              </a:spcAft>
              <a:buClr>
                <a:schemeClr val="lt1"/>
              </a:buClr>
              <a:buSzPts val="2667"/>
              <a:buFont typeface="Arial"/>
              <a:buNone/>
              <a:defRPr sz="2667" b="0" i="0" u="none" strike="noStrike" cap="none">
                <a:solidFill>
                  <a:schemeClr val="lt1"/>
                </a:solidFill>
                <a:latin typeface="Arial"/>
                <a:ea typeface="Arial"/>
                <a:cs typeface="Arial"/>
                <a:sym typeface="Arial"/>
              </a:defRPr>
            </a:lvl7pPr>
            <a:lvl8pPr marR="0" lvl="7" algn="l" rtl="0">
              <a:spcBef>
                <a:spcPts val="533"/>
              </a:spcBef>
              <a:spcAft>
                <a:spcPts val="0"/>
              </a:spcAft>
              <a:buClr>
                <a:schemeClr val="lt1"/>
              </a:buClr>
              <a:buSzPts val="2667"/>
              <a:buFont typeface="Arial"/>
              <a:buNone/>
              <a:defRPr sz="2667" b="0" i="0" u="none" strike="noStrike" cap="none">
                <a:solidFill>
                  <a:schemeClr val="lt1"/>
                </a:solidFill>
                <a:latin typeface="Arial"/>
                <a:ea typeface="Arial"/>
                <a:cs typeface="Arial"/>
                <a:sym typeface="Arial"/>
              </a:defRPr>
            </a:lvl8pPr>
            <a:lvl9pPr marR="0" lvl="8" algn="l" rtl="0">
              <a:spcBef>
                <a:spcPts val="533"/>
              </a:spcBef>
              <a:spcAft>
                <a:spcPts val="0"/>
              </a:spcAft>
              <a:buClr>
                <a:schemeClr val="lt1"/>
              </a:buClr>
              <a:buSzPts val="2667"/>
              <a:buFont typeface="Arial"/>
              <a:buNone/>
              <a:defRPr sz="2667" b="0" i="0" u="none" strike="noStrike" cap="none">
                <a:solidFill>
                  <a:schemeClr val="lt1"/>
                </a:solidFill>
                <a:latin typeface="Arial"/>
                <a:ea typeface="Arial"/>
                <a:cs typeface="Arial"/>
                <a:sym typeface="Arial"/>
              </a:defRPr>
            </a:lvl9pPr>
          </a:lstStyle>
          <a:p>
            <a:endParaRPr/>
          </a:p>
        </p:txBody>
      </p:sp>
      <p:sp>
        <p:nvSpPr>
          <p:cNvPr id="143" name="Google Shape;143;p102"/>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Autofit/>
          </a:bodyPr>
          <a:lstStyle>
            <a:lvl1pPr marL="457200" lvl="0" indent="-228600" algn="l">
              <a:spcBef>
                <a:spcPts val="373"/>
              </a:spcBef>
              <a:spcAft>
                <a:spcPts val="0"/>
              </a:spcAft>
              <a:buClr>
                <a:schemeClr val="lt1"/>
              </a:buClr>
              <a:buSzPts val="1867"/>
              <a:buNone/>
              <a:defRPr sz="1867"/>
            </a:lvl1pPr>
            <a:lvl2pPr marL="914400" lvl="1" indent="-228600" algn="l">
              <a:spcBef>
                <a:spcPts val="320"/>
              </a:spcBef>
              <a:spcAft>
                <a:spcPts val="0"/>
              </a:spcAft>
              <a:buClr>
                <a:schemeClr val="lt1"/>
              </a:buClr>
              <a:buSzPts val="1600"/>
              <a:buNone/>
              <a:defRPr sz="1600"/>
            </a:lvl2pPr>
            <a:lvl3pPr marL="1371600" lvl="2" indent="-228600" algn="l">
              <a:spcBef>
                <a:spcPts val="267"/>
              </a:spcBef>
              <a:spcAft>
                <a:spcPts val="0"/>
              </a:spcAft>
              <a:buClr>
                <a:schemeClr val="lt1"/>
              </a:buClr>
              <a:buSzPts val="1333"/>
              <a:buNone/>
              <a:defRPr sz="1333"/>
            </a:lvl3pPr>
            <a:lvl4pPr marL="1828800" lvl="3" indent="-228600" algn="l">
              <a:spcBef>
                <a:spcPts val="240"/>
              </a:spcBef>
              <a:spcAft>
                <a:spcPts val="0"/>
              </a:spcAft>
              <a:buClr>
                <a:schemeClr val="lt1"/>
              </a:buClr>
              <a:buSzPts val="1200"/>
              <a:buNone/>
              <a:defRPr sz="1200"/>
            </a:lvl4pPr>
            <a:lvl5pPr marL="2286000" lvl="4" indent="-228600" algn="l">
              <a:spcBef>
                <a:spcPts val="240"/>
              </a:spcBef>
              <a:spcAft>
                <a:spcPts val="0"/>
              </a:spcAft>
              <a:buClr>
                <a:schemeClr val="lt1"/>
              </a:buClr>
              <a:buSzPts val="1200"/>
              <a:buNone/>
              <a:defRPr sz="1200"/>
            </a:lvl5pPr>
            <a:lvl6pPr marL="2743200" lvl="5" indent="-228600" algn="l">
              <a:spcBef>
                <a:spcPts val="240"/>
              </a:spcBef>
              <a:spcAft>
                <a:spcPts val="0"/>
              </a:spcAft>
              <a:buClr>
                <a:schemeClr val="lt1"/>
              </a:buClr>
              <a:buSzPts val="1200"/>
              <a:buNone/>
              <a:defRPr sz="1200"/>
            </a:lvl6pPr>
            <a:lvl7pPr marL="3200400" lvl="6" indent="-228600" algn="l">
              <a:spcBef>
                <a:spcPts val="240"/>
              </a:spcBef>
              <a:spcAft>
                <a:spcPts val="0"/>
              </a:spcAft>
              <a:buClr>
                <a:schemeClr val="lt1"/>
              </a:buClr>
              <a:buSzPts val="1200"/>
              <a:buNone/>
              <a:defRPr sz="1200"/>
            </a:lvl7pPr>
            <a:lvl8pPr marL="3657600" lvl="7" indent="-228600" algn="l">
              <a:spcBef>
                <a:spcPts val="240"/>
              </a:spcBef>
              <a:spcAft>
                <a:spcPts val="0"/>
              </a:spcAft>
              <a:buClr>
                <a:schemeClr val="lt1"/>
              </a:buClr>
              <a:buSzPts val="1200"/>
              <a:buNone/>
              <a:defRPr sz="1200"/>
            </a:lvl8pPr>
            <a:lvl9pPr marL="4114800" lvl="8" indent="-228600" algn="l">
              <a:spcBef>
                <a:spcPts val="240"/>
              </a:spcBef>
              <a:spcAft>
                <a:spcPts val="0"/>
              </a:spcAft>
              <a:buClr>
                <a:schemeClr val="lt1"/>
              </a:buClr>
              <a:buSzPts val="1200"/>
              <a:buNone/>
              <a:defRPr sz="1200"/>
            </a:lvl9pPr>
          </a:lstStyle>
          <a:p>
            <a:endParaRPr/>
          </a:p>
        </p:txBody>
      </p:sp>
      <p:sp>
        <p:nvSpPr>
          <p:cNvPr id="144" name="Google Shape;144;p102"/>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02"/>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02"/>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rgbClr val="FFFFFF"/>
                </a:solidFill>
                <a:latin typeface="Arial"/>
                <a:ea typeface="Arial"/>
                <a:cs typeface="Arial"/>
                <a:sym typeface="Arial"/>
              </a:defRPr>
            </a:lvl1pPr>
            <a:lvl2pPr marL="0" lvl="1" indent="0" algn="r">
              <a:spcBef>
                <a:spcPts val="0"/>
              </a:spcBef>
              <a:buNone/>
              <a:defRPr sz="1600">
                <a:solidFill>
                  <a:srgbClr val="FFFFFF"/>
                </a:solidFill>
                <a:latin typeface="Arial"/>
                <a:ea typeface="Arial"/>
                <a:cs typeface="Arial"/>
                <a:sym typeface="Arial"/>
              </a:defRPr>
            </a:lvl2pPr>
            <a:lvl3pPr marL="0" lvl="2" indent="0" algn="r">
              <a:spcBef>
                <a:spcPts val="0"/>
              </a:spcBef>
              <a:buNone/>
              <a:defRPr sz="1600">
                <a:solidFill>
                  <a:srgbClr val="FFFFFF"/>
                </a:solidFill>
                <a:latin typeface="Arial"/>
                <a:ea typeface="Arial"/>
                <a:cs typeface="Arial"/>
                <a:sym typeface="Arial"/>
              </a:defRPr>
            </a:lvl3pPr>
            <a:lvl4pPr marL="0" lvl="3" indent="0" algn="r">
              <a:spcBef>
                <a:spcPts val="0"/>
              </a:spcBef>
              <a:buNone/>
              <a:defRPr sz="1600">
                <a:solidFill>
                  <a:srgbClr val="FFFFFF"/>
                </a:solidFill>
                <a:latin typeface="Arial"/>
                <a:ea typeface="Arial"/>
                <a:cs typeface="Arial"/>
                <a:sym typeface="Arial"/>
              </a:defRPr>
            </a:lvl4pPr>
            <a:lvl5pPr marL="0" lvl="4" indent="0" algn="r">
              <a:spcBef>
                <a:spcPts val="0"/>
              </a:spcBef>
              <a:buNone/>
              <a:defRPr sz="1600">
                <a:solidFill>
                  <a:srgbClr val="FFFFFF"/>
                </a:solidFill>
                <a:latin typeface="Arial"/>
                <a:ea typeface="Arial"/>
                <a:cs typeface="Arial"/>
                <a:sym typeface="Arial"/>
              </a:defRPr>
            </a:lvl5pPr>
            <a:lvl6pPr marL="0" lvl="5" indent="0" algn="r">
              <a:spcBef>
                <a:spcPts val="0"/>
              </a:spcBef>
              <a:buNone/>
              <a:defRPr sz="1600">
                <a:solidFill>
                  <a:srgbClr val="FFFFFF"/>
                </a:solidFill>
                <a:latin typeface="Arial"/>
                <a:ea typeface="Arial"/>
                <a:cs typeface="Arial"/>
                <a:sym typeface="Arial"/>
              </a:defRPr>
            </a:lvl6pPr>
            <a:lvl7pPr marL="0" lvl="6" indent="0" algn="r">
              <a:spcBef>
                <a:spcPts val="0"/>
              </a:spcBef>
              <a:buNone/>
              <a:defRPr sz="1600">
                <a:solidFill>
                  <a:srgbClr val="FFFFFF"/>
                </a:solidFill>
                <a:latin typeface="Arial"/>
                <a:ea typeface="Arial"/>
                <a:cs typeface="Arial"/>
                <a:sym typeface="Arial"/>
              </a:defRPr>
            </a:lvl7pPr>
            <a:lvl8pPr marL="0" lvl="7" indent="0" algn="r">
              <a:spcBef>
                <a:spcPts val="0"/>
              </a:spcBef>
              <a:buNone/>
              <a:defRPr sz="1600">
                <a:solidFill>
                  <a:srgbClr val="FFFFFF"/>
                </a:solidFill>
                <a:latin typeface="Arial"/>
                <a:ea typeface="Arial"/>
                <a:cs typeface="Arial"/>
                <a:sym typeface="Arial"/>
              </a:defRPr>
            </a:lvl8pPr>
            <a:lvl9pPr marL="0" lvl="8" indent="0" algn="r">
              <a:spcBef>
                <a:spcPts val="0"/>
              </a:spcBef>
              <a:buNone/>
              <a:defRPr sz="16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0515166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ítulo e texto vertical" type="vertTx">
  <p:cSld name="Título e texto vertical">
    <p:spTree>
      <p:nvGrpSpPr>
        <p:cNvPr id="1" name="Shape 147"/>
        <p:cNvGrpSpPr/>
        <p:nvPr/>
      </p:nvGrpSpPr>
      <p:grpSpPr>
        <a:xfrm>
          <a:off x="0" y="0"/>
          <a:ext cx="0" cy="0"/>
          <a:chOff x="0" y="0"/>
          <a:chExt cx="0" cy="0"/>
        </a:xfrm>
      </p:grpSpPr>
      <p:sp>
        <p:nvSpPr>
          <p:cNvPr id="148" name="Google Shape;148;p103"/>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 name="Google Shape;149;p103"/>
          <p:cNvSpPr txBox="1">
            <a:spLocks noGrp="1"/>
          </p:cNvSpPr>
          <p:nvPr>
            <p:ph type="body" idx="1"/>
          </p:nvPr>
        </p:nvSpPr>
        <p:spPr>
          <a:xfrm rot="5400000">
            <a:off x="3833284" y="-1623482"/>
            <a:ext cx="452543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50" name="Google Shape;150;p103"/>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03"/>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03"/>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rgbClr val="FFFFFF"/>
                </a:solidFill>
                <a:latin typeface="Arial"/>
                <a:ea typeface="Arial"/>
                <a:cs typeface="Arial"/>
                <a:sym typeface="Arial"/>
              </a:defRPr>
            </a:lvl1pPr>
            <a:lvl2pPr marL="0" lvl="1" indent="0" algn="r">
              <a:spcBef>
                <a:spcPts val="0"/>
              </a:spcBef>
              <a:buNone/>
              <a:defRPr sz="1600">
                <a:solidFill>
                  <a:srgbClr val="FFFFFF"/>
                </a:solidFill>
                <a:latin typeface="Arial"/>
                <a:ea typeface="Arial"/>
                <a:cs typeface="Arial"/>
                <a:sym typeface="Arial"/>
              </a:defRPr>
            </a:lvl2pPr>
            <a:lvl3pPr marL="0" lvl="2" indent="0" algn="r">
              <a:spcBef>
                <a:spcPts val="0"/>
              </a:spcBef>
              <a:buNone/>
              <a:defRPr sz="1600">
                <a:solidFill>
                  <a:srgbClr val="FFFFFF"/>
                </a:solidFill>
                <a:latin typeface="Arial"/>
                <a:ea typeface="Arial"/>
                <a:cs typeface="Arial"/>
                <a:sym typeface="Arial"/>
              </a:defRPr>
            </a:lvl3pPr>
            <a:lvl4pPr marL="0" lvl="3" indent="0" algn="r">
              <a:spcBef>
                <a:spcPts val="0"/>
              </a:spcBef>
              <a:buNone/>
              <a:defRPr sz="1600">
                <a:solidFill>
                  <a:srgbClr val="FFFFFF"/>
                </a:solidFill>
                <a:latin typeface="Arial"/>
                <a:ea typeface="Arial"/>
                <a:cs typeface="Arial"/>
                <a:sym typeface="Arial"/>
              </a:defRPr>
            </a:lvl4pPr>
            <a:lvl5pPr marL="0" lvl="4" indent="0" algn="r">
              <a:spcBef>
                <a:spcPts val="0"/>
              </a:spcBef>
              <a:buNone/>
              <a:defRPr sz="1600">
                <a:solidFill>
                  <a:srgbClr val="FFFFFF"/>
                </a:solidFill>
                <a:latin typeface="Arial"/>
                <a:ea typeface="Arial"/>
                <a:cs typeface="Arial"/>
                <a:sym typeface="Arial"/>
              </a:defRPr>
            </a:lvl5pPr>
            <a:lvl6pPr marL="0" lvl="5" indent="0" algn="r">
              <a:spcBef>
                <a:spcPts val="0"/>
              </a:spcBef>
              <a:buNone/>
              <a:defRPr sz="1600">
                <a:solidFill>
                  <a:srgbClr val="FFFFFF"/>
                </a:solidFill>
                <a:latin typeface="Arial"/>
                <a:ea typeface="Arial"/>
                <a:cs typeface="Arial"/>
                <a:sym typeface="Arial"/>
              </a:defRPr>
            </a:lvl6pPr>
            <a:lvl7pPr marL="0" lvl="6" indent="0" algn="r">
              <a:spcBef>
                <a:spcPts val="0"/>
              </a:spcBef>
              <a:buNone/>
              <a:defRPr sz="1600">
                <a:solidFill>
                  <a:srgbClr val="FFFFFF"/>
                </a:solidFill>
                <a:latin typeface="Arial"/>
                <a:ea typeface="Arial"/>
                <a:cs typeface="Arial"/>
                <a:sym typeface="Arial"/>
              </a:defRPr>
            </a:lvl7pPr>
            <a:lvl8pPr marL="0" lvl="7" indent="0" algn="r">
              <a:spcBef>
                <a:spcPts val="0"/>
              </a:spcBef>
              <a:buNone/>
              <a:defRPr sz="1600">
                <a:solidFill>
                  <a:srgbClr val="FFFFFF"/>
                </a:solidFill>
                <a:latin typeface="Arial"/>
                <a:ea typeface="Arial"/>
                <a:cs typeface="Arial"/>
                <a:sym typeface="Arial"/>
              </a:defRPr>
            </a:lvl8pPr>
            <a:lvl9pPr marL="0" lvl="8" indent="0" algn="r">
              <a:spcBef>
                <a:spcPts val="0"/>
              </a:spcBef>
              <a:buNone/>
              <a:defRPr sz="16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8899062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Título e texto verticais">
    <p:spTree>
      <p:nvGrpSpPr>
        <p:cNvPr id="1" name="Shape 153"/>
        <p:cNvGrpSpPr/>
        <p:nvPr/>
      </p:nvGrpSpPr>
      <p:grpSpPr>
        <a:xfrm>
          <a:off x="0" y="0"/>
          <a:ext cx="0" cy="0"/>
          <a:chOff x="0" y="0"/>
          <a:chExt cx="0" cy="0"/>
        </a:xfrm>
      </p:grpSpPr>
      <p:sp>
        <p:nvSpPr>
          <p:cNvPr id="154" name="Google Shape;154;p104"/>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5" name="Google Shape;155;p104"/>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56" name="Google Shape;156;p104"/>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04"/>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04"/>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rgbClr val="FFFFFF"/>
                </a:solidFill>
                <a:latin typeface="Arial"/>
                <a:ea typeface="Arial"/>
                <a:cs typeface="Arial"/>
                <a:sym typeface="Arial"/>
              </a:defRPr>
            </a:lvl1pPr>
            <a:lvl2pPr marL="0" lvl="1" indent="0" algn="r">
              <a:spcBef>
                <a:spcPts val="0"/>
              </a:spcBef>
              <a:buNone/>
              <a:defRPr sz="1600">
                <a:solidFill>
                  <a:srgbClr val="FFFFFF"/>
                </a:solidFill>
                <a:latin typeface="Arial"/>
                <a:ea typeface="Arial"/>
                <a:cs typeface="Arial"/>
                <a:sym typeface="Arial"/>
              </a:defRPr>
            </a:lvl2pPr>
            <a:lvl3pPr marL="0" lvl="2" indent="0" algn="r">
              <a:spcBef>
                <a:spcPts val="0"/>
              </a:spcBef>
              <a:buNone/>
              <a:defRPr sz="1600">
                <a:solidFill>
                  <a:srgbClr val="FFFFFF"/>
                </a:solidFill>
                <a:latin typeface="Arial"/>
                <a:ea typeface="Arial"/>
                <a:cs typeface="Arial"/>
                <a:sym typeface="Arial"/>
              </a:defRPr>
            </a:lvl3pPr>
            <a:lvl4pPr marL="0" lvl="3" indent="0" algn="r">
              <a:spcBef>
                <a:spcPts val="0"/>
              </a:spcBef>
              <a:buNone/>
              <a:defRPr sz="1600">
                <a:solidFill>
                  <a:srgbClr val="FFFFFF"/>
                </a:solidFill>
                <a:latin typeface="Arial"/>
                <a:ea typeface="Arial"/>
                <a:cs typeface="Arial"/>
                <a:sym typeface="Arial"/>
              </a:defRPr>
            </a:lvl4pPr>
            <a:lvl5pPr marL="0" lvl="4" indent="0" algn="r">
              <a:spcBef>
                <a:spcPts val="0"/>
              </a:spcBef>
              <a:buNone/>
              <a:defRPr sz="1600">
                <a:solidFill>
                  <a:srgbClr val="FFFFFF"/>
                </a:solidFill>
                <a:latin typeface="Arial"/>
                <a:ea typeface="Arial"/>
                <a:cs typeface="Arial"/>
                <a:sym typeface="Arial"/>
              </a:defRPr>
            </a:lvl5pPr>
            <a:lvl6pPr marL="0" lvl="5" indent="0" algn="r">
              <a:spcBef>
                <a:spcPts val="0"/>
              </a:spcBef>
              <a:buNone/>
              <a:defRPr sz="1600">
                <a:solidFill>
                  <a:srgbClr val="FFFFFF"/>
                </a:solidFill>
                <a:latin typeface="Arial"/>
                <a:ea typeface="Arial"/>
                <a:cs typeface="Arial"/>
                <a:sym typeface="Arial"/>
              </a:defRPr>
            </a:lvl6pPr>
            <a:lvl7pPr marL="0" lvl="6" indent="0" algn="r">
              <a:spcBef>
                <a:spcPts val="0"/>
              </a:spcBef>
              <a:buNone/>
              <a:defRPr sz="1600">
                <a:solidFill>
                  <a:srgbClr val="FFFFFF"/>
                </a:solidFill>
                <a:latin typeface="Arial"/>
                <a:ea typeface="Arial"/>
                <a:cs typeface="Arial"/>
                <a:sym typeface="Arial"/>
              </a:defRPr>
            </a:lvl7pPr>
            <a:lvl8pPr marL="0" lvl="7" indent="0" algn="r">
              <a:spcBef>
                <a:spcPts val="0"/>
              </a:spcBef>
              <a:buNone/>
              <a:defRPr sz="1600">
                <a:solidFill>
                  <a:srgbClr val="FFFFFF"/>
                </a:solidFill>
                <a:latin typeface="Arial"/>
                <a:ea typeface="Arial"/>
                <a:cs typeface="Arial"/>
                <a:sym typeface="Arial"/>
              </a:defRPr>
            </a:lvl8pPr>
            <a:lvl9pPr marL="0" lvl="8" indent="0" algn="r">
              <a:spcBef>
                <a:spcPts val="0"/>
              </a:spcBef>
              <a:buNone/>
              <a:defRPr sz="16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505178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D090EA3-77A8-069F-34A4-8C1126396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89715553-6530-86C3-5FD7-B6933BC624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D072647-FEAC-1674-DA34-442EABC8E6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7D507-9409-46E9-8FAF-E4A044325A9B}" type="datetimeFigureOut">
              <a:rPr lang="pt-BR" smtClean="0"/>
              <a:t>03/10/2024</a:t>
            </a:fld>
            <a:endParaRPr lang="pt-BR"/>
          </a:p>
        </p:txBody>
      </p:sp>
      <p:sp>
        <p:nvSpPr>
          <p:cNvPr id="5" name="Espaço Reservado para Rodapé 4">
            <a:extLst>
              <a:ext uri="{FF2B5EF4-FFF2-40B4-BE49-F238E27FC236}">
                <a16:creationId xmlns:a16="http://schemas.microsoft.com/office/drawing/2014/main" id="{01B03A22-4AC9-6FEE-A767-92F3B237F2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143A9A21-CF2D-4FBB-2BCC-B84B2F100F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F54D5-A88A-4400-BDD1-49CE7EC811BD}" type="slidenum">
              <a:rPr lang="pt-BR" smtClean="0"/>
              <a:t>‹nº›</a:t>
            </a:fld>
            <a:endParaRPr lang="pt-BR"/>
          </a:p>
        </p:txBody>
      </p:sp>
    </p:spTree>
    <p:extLst>
      <p:ext uri="{BB962C8B-B14F-4D97-AF65-F5344CB8AC3E}">
        <p14:creationId xmlns:p14="http://schemas.microsoft.com/office/powerpoint/2010/main" val="3321327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a16="http://schemas.microsoft.com/office/drawing/2014/main" id="{7D98588F-4C95-4854-BC62-EED38CAA0705}"/>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a:extLst>
              <a:ext uri="{FF2B5EF4-FFF2-40B4-BE49-F238E27FC236}">
                <a16:creationId xmlns:a16="http://schemas.microsoft.com/office/drawing/2014/main" id="{DCFEE724-2E2B-401D-925D-BA9E84D6FC53}"/>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07116F4D-889A-4F7E-B656-D6F834DC1030}"/>
              </a:ext>
            </a:extLst>
          </p:cNvPr>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a:defRPr/>
            </a:pPr>
            <a:fld id="{5E10E492-748A-4007-902B-02B0D9BBA9E0}" type="datetimeFigureOut">
              <a:rPr lang="pt-BR"/>
              <a:pPr>
                <a:defRPr/>
              </a:pPr>
              <a:t>03/10/2024</a:t>
            </a:fld>
            <a:endParaRPr lang="pt-BR"/>
          </a:p>
        </p:txBody>
      </p:sp>
      <p:sp>
        <p:nvSpPr>
          <p:cNvPr id="5" name="Espaço Reservado para Rodapé 4">
            <a:extLst>
              <a:ext uri="{FF2B5EF4-FFF2-40B4-BE49-F238E27FC236}">
                <a16:creationId xmlns:a16="http://schemas.microsoft.com/office/drawing/2014/main" id="{E784F341-0B7E-4A2C-9C2B-97488E0E5160}"/>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a:defRPr/>
            </a:pPr>
            <a:endParaRPr lang="pt-BR"/>
          </a:p>
        </p:txBody>
      </p:sp>
      <p:sp>
        <p:nvSpPr>
          <p:cNvPr id="6" name="Espaço Reservado para Número de Slide 5">
            <a:extLst>
              <a:ext uri="{FF2B5EF4-FFF2-40B4-BE49-F238E27FC236}">
                <a16:creationId xmlns:a16="http://schemas.microsoft.com/office/drawing/2014/main" id="{ED0E3424-1CB0-42D8-8131-D25DE2E49CB1}"/>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FFFFFF"/>
                </a:solidFill>
                <a:latin typeface="Calibri" panose="020F0502020204030204" pitchFamily="34" charset="0"/>
              </a:defRPr>
            </a:lvl1pPr>
          </a:lstStyle>
          <a:p>
            <a:fld id="{54C33EA1-E961-4794-84F3-35A7D4A7323F}" type="slidenum">
              <a:rPr lang="pt-BR" altLang="pt-BR"/>
              <a:pPr/>
              <a:t>‹nº›</a:t>
            </a:fld>
            <a:endParaRPr lang="pt-BR" altLang="pt-BR"/>
          </a:p>
        </p:txBody>
      </p:sp>
    </p:spTree>
    <p:extLst>
      <p:ext uri="{BB962C8B-B14F-4D97-AF65-F5344CB8AC3E}">
        <p14:creationId xmlns:p14="http://schemas.microsoft.com/office/powerpoint/2010/main" val="4549461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pt-B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71"/>
        <p:cNvGrpSpPr/>
        <p:nvPr/>
      </p:nvGrpSpPr>
      <p:grpSpPr>
        <a:xfrm>
          <a:off x="0" y="0"/>
          <a:ext cx="0" cy="0"/>
          <a:chOff x="0" y="0"/>
          <a:chExt cx="0" cy="0"/>
        </a:xfrm>
      </p:grpSpPr>
      <p:sp>
        <p:nvSpPr>
          <p:cNvPr id="972" name="Google Shape;972;p222"/>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973" name="Google Shape;973;p222"/>
          <p:cNvSpPr txBox="1">
            <a:spLocks noGrp="1"/>
          </p:cNvSpPr>
          <p:nvPr>
            <p:ph type="body" idx="1"/>
          </p:nvPr>
        </p:nvSpPr>
        <p:spPr>
          <a:xfrm>
            <a:off x="609600" y="1600201"/>
            <a:ext cx="10972800" cy="452543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974" name="Google Shape;974;p222"/>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chemeClr val="lt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975" name="Google Shape;975;p222"/>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chemeClr val="lt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976" name="Google Shape;976;p222"/>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600">
                <a:solidFill>
                  <a:srgbClr val="FFFFFF"/>
                </a:solidFill>
                <a:latin typeface="Calibri"/>
                <a:ea typeface="Calibri"/>
                <a:cs typeface="Calibri"/>
                <a:sym typeface="Calibri"/>
              </a:defRPr>
            </a:lvl1pPr>
            <a:lvl2pPr marL="0" marR="0" lvl="1" indent="0" algn="r" rtl="0">
              <a:spcBef>
                <a:spcPts val="0"/>
              </a:spcBef>
              <a:spcAft>
                <a:spcPts val="0"/>
              </a:spcAft>
              <a:buNone/>
              <a:defRPr sz="1600">
                <a:solidFill>
                  <a:srgbClr val="FFFFFF"/>
                </a:solidFill>
                <a:latin typeface="Calibri"/>
                <a:ea typeface="Calibri"/>
                <a:cs typeface="Calibri"/>
                <a:sym typeface="Calibri"/>
              </a:defRPr>
            </a:lvl2pPr>
            <a:lvl3pPr marL="0" marR="0" lvl="2" indent="0" algn="r" rtl="0">
              <a:spcBef>
                <a:spcPts val="0"/>
              </a:spcBef>
              <a:spcAft>
                <a:spcPts val="0"/>
              </a:spcAft>
              <a:buNone/>
              <a:defRPr sz="1600">
                <a:solidFill>
                  <a:srgbClr val="FFFFFF"/>
                </a:solidFill>
                <a:latin typeface="Calibri"/>
                <a:ea typeface="Calibri"/>
                <a:cs typeface="Calibri"/>
                <a:sym typeface="Calibri"/>
              </a:defRPr>
            </a:lvl3pPr>
            <a:lvl4pPr marL="0" marR="0" lvl="3" indent="0" algn="r" rtl="0">
              <a:spcBef>
                <a:spcPts val="0"/>
              </a:spcBef>
              <a:spcAft>
                <a:spcPts val="0"/>
              </a:spcAft>
              <a:buNone/>
              <a:defRPr sz="1600">
                <a:solidFill>
                  <a:srgbClr val="FFFFFF"/>
                </a:solidFill>
                <a:latin typeface="Calibri"/>
                <a:ea typeface="Calibri"/>
                <a:cs typeface="Calibri"/>
                <a:sym typeface="Calibri"/>
              </a:defRPr>
            </a:lvl4pPr>
            <a:lvl5pPr marL="0" marR="0" lvl="4" indent="0" algn="r" rtl="0">
              <a:spcBef>
                <a:spcPts val="0"/>
              </a:spcBef>
              <a:spcAft>
                <a:spcPts val="0"/>
              </a:spcAft>
              <a:buNone/>
              <a:defRPr sz="1600">
                <a:solidFill>
                  <a:srgbClr val="FFFFFF"/>
                </a:solidFill>
                <a:latin typeface="Calibri"/>
                <a:ea typeface="Calibri"/>
                <a:cs typeface="Calibri"/>
                <a:sym typeface="Calibri"/>
              </a:defRPr>
            </a:lvl5pPr>
            <a:lvl6pPr marL="0" marR="0" lvl="5" indent="0" algn="r" rtl="0">
              <a:spcBef>
                <a:spcPts val="0"/>
              </a:spcBef>
              <a:spcAft>
                <a:spcPts val="0"/>
              </a:spcAft>
              <a:buNone/>
              <a:defRPr sz="1600">
                <a:solidFill>
                  <a:srgbClr val="FFFFFF"/>
                </a:solidFill>
                <a:latin typeface="Calibri"/>
                <a:ea typeface="Calibri"/>
                <a:cs typeface="Calibri"/>
                <a:sym typeface="Calibri"/>
              </a:defRPr>
            </a:lvl6pPr>
            <a:lvl7pPr marL="0" marR="0" lvl="6" indent="0" algn="r" rtl="0">
              <a:spcBef>
                <a:spcPts val="0"/>
              </a:spcBef>
              <a:spcAft>
                <a:spcPts val="0"/>
              </a:spcAft>
              <a:buNone/>
              <a:defRPr sz="1600">
                <a:solidFill>
                  <a:srgbClr val="FFFFFF"/>
                </a:solidFill>
                <a:latin typeface="Calibri"/>
                <a:ea typeface="Calibri"/>
                <a:cs typeface="Calibri"/>
                <a:sym typeface="Calibri"/>
              </a:defRPr>
            </a:lvl7pPr>
            <a:lvl8pPr marL="0" marR="0" lvl="7" indent="0" algn="r" rtl="0">
              <a:spcBef>
                <a:spcPts val="0"/>
              </a:spcBef>
              <a:spcAft>
                <a:spcPts val="0"/>
              </a:spcAft>
              <a:buNone/>
              <a:defRPr sz="1600">
                <a:solidFill>
                  <a:srgbClr val="FFFFFF"/>
                </a:solidFill>
                <a:latin typeface="Calibri"/>
                <a:ea typeface="Calibri"/>
                <a:cs typeface="Calibri"/>
                <a:sym typeface="Calibri"/>
              </a:defRPr>
            </a:lvl8pPr>
            <a:lvl9pPr marL="0" marR="0" lvl="8" indent="0" algn="r" rtl="0">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58814962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194"/>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86" name="Google Shape;86;p194"/>
          <p:cNvSpPr txBox="1">
            <a:spLocks noGrp="1"/>
          </p:cNvSpPr>
          <p:nvPr>
            <p:ph type="body" idx="1"/>
          </p:nvPr>
        </p:nvSpPr>
        <p:spPr>
          <a:xfrm>
            <a:off x="609600" y="1600201"/>
            <a:ext cx="10972800" cy="452543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7" name="Google Shape;87;p194"/>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88" name="Google Shape;88;p194"/>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89" name="Google Shape;89;p194"/>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600" b="0" i="0" u="none" strike="noStrike" cap="none">
                <a:solidFill>
                  <a:srgbClr val="FFFFFF"/>
                </a:solidFill>
                <a:latin typeface="Calibri"/>
                <a:ea typeface="Calibri"/>
                <a:cs typeface="Calibri"/>
                <a:sym typeface="Calibri"/>
              </a:defRPr>
            </a:lvl1pPr>
            <a:lvl2pPr marL="0" marR="0" lvl="1" indent="0" algn="r" rtl="0">
              <a:spcBef>
                <a:spcPts val="0"/>
              </a:spcBef>
              <a:spcAft>
                <a:spcPts val="0"/>
              </a:spcAft>
              <a:buNone/>
              <a:defRPr sz="1600" b="0" i="0" u="none" strike="noStrike" cap="none">
                <a:solidFill>
                  <a:srgbClr val="FFFFFF"/>
                </a:solidFill>
                <a:latin typeface="Calibri"/>
                <a:ea typeface="Calibri"/>
                <a:cs typeface="Calibri"/>
                <a:sym typeface="Calibri"/>
              </a:defRPr>
            </a:lvl2pPr>
            <a:lvl3pPr marL="0" marR="0" lvl="2" indent="0" algn="r" rtl="0">
              <a:spcBef>
                <a:spcPts val="0"/>
              </a:spcBef>
              <a:spcAft>
                <a:spcPts val="0"/>
              </a:spcAft>
              <a:buNone/>
              <a:defRPr sz="1600" b="0" i="0" u="none" strike="noStrike" cap="none">
                <a:solidFill>
                  <a:srgbClr val="FFFFFF"/>
                </a:solidFill>
                <a:latin typeface="Calibri"/>
                <a:ea typeface="Calibri"/>
                <a:cs typeface="Calibri"/>
                <a:sym typeface="Calibri"/>
              </a:defRPr>
            </a:lvl3pPr>
            <a:lvl4pPr marL="0" marR="0" lvl="3" indent="0" algn="r" rtl="0">
              <a:spcBef>
                <a:spcPts val="0"/>
              </a:spcBef>
              <a:spcAft>
                <a:spcPts val="0"/>
              </a:spcAft>
              <a:buNone/>
              <a:defRPr sz="1600" b="0" i="0" u="none" strike="noStrike" cap="none">
                <a:solidFill>
                  <a:srgbClr val="FFFFFF"/>
                </a:solidFill>
                <a:latin typeface="Calibri"/>
                <a:ea typeface="Calibri"/>
                <a:cs typeface="Calibri"/>
                <a:sym typeface="Calibri"/>
              </a:defRPr>
            </a:lvl4pPr>
            <a:lvl5pPr marL="0" marR="0" lvl="4" indent="0" algn="r" rtl="0">
              <a:spcBef>
                <a:spcPts val="0"/>
              </a:spcBef>
              <a:spcAft>
                <a:spcPts val="0"/>
              </a:spcAft>
              <a:buNone/>
              <a:defRPr sz="1600" b="0" i="0" u="none" strike="noStrike" cap="none">
                <a:solidFill>
                  <a:srgbClr val="FFFFFF"/>
                </a:solidFill>
                <a:latin typeface="Calibri"/>
                <a:ea typeface="Calibri"/>
                <a:cs typeface="Calibri"/>
                <a:sym typeface="Calibri"/>
              </a:defRPr>
            </a:lvl5pPr>
            <a:lvl6pPr marL="0" marR="0" lvl="5" indent="0" algn="r" rtl="0">
              <a:spcBef>
                <a:spcPts val="0"/>
              </a:spcBef>
              <a:spcAft>
                <a:spcPts val="0"/>
              </a:spcAft>
              <a:buNone/>
              <a:defRPr sz="1600" b="0" i="0" u="none" strike="noStrike" cap="none">
                <a:solidFill>
                  <a:srgbClr val="FFFFFF"/>
                </a:solidFill>
                <a:latin typeface="Calibri"/>
                <a:ea typeface="Calibri"/>
                <a:cs typeface="Calibri"/>
                <a:sym typeface="Calibri"/>
              </a:defRPr>
            </a:lvl6pPr>
            <a:lvl7pPr marL="0" marR="0" lvl="6" indent="0" algn="r" rtl="0">
              <a:spcBef>
                <a:spcPts val="0"/>
              </a:spcBef>
              <a:spcAft>
                <a:spcPts val="0"/>
              </a:spcAft>
              <a:buNone/>
              <a:defRPr sz="1600" b="0" i="0" u="none" strike="noStrike" cap="none">
                <a:solidFill>
                  <a:srgbClr val="FFFFFF"/>
                </a:solidFill>
                <a:latin typeface="Calibri"/>
                <a:ea typeface="Calibri"/>
                <a:cs typeface="Calibri"/>
                <a:sym typeface="Calibri"/>
              </a:defRPr>
            </a:lvl7pPr>
            <a:lvl8pPr marL="0" marR="0" lvl="7" indent="0" algn="r" rtl="0">
              <a:spcBef>
                <a:spcPts val="0"/>
              </a:spcBef>
              <a:spcAft>
                <a:spcPts val="0"/>
              </a:spcAft>
              <a:buNone/>
              <a:defRPr sz="1600" b="0" i="0" u="none" strike="noStrike" cap="none">
                <a:solidFill>
                  <a:srgbClr val="FFFFFF"/>
                </a:solidFill>
                <a:latin typeface="Calibri"/>
                <a:ea typeface="Calibri"/>
                <a:cs typeface="Calibri"/>
                <a:sym typeface="Calibri"/>
              </a:defRPr>
            </a:lvl8pPr>
            <a:lvl9pPr marL="0" marR="0" lvl="8" indent="0" algn="r" rtl="0">
              <a:spcBef>
                <a:spcPts val="0"/>
              </a:spcBef>
              <a:spcAft>
                <a:spcPts val="0"/>
              </a:spcAft>
              <a:buNone/>
              <a:defRPr sz="1600" b="0" i="0" u="none" strike="noStrike" cap="none">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7674629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92"/>
        <p:cNvGrpSpPr/>
        <p:nvPr/>
      </p:nvGrpSpPr>
      <p:grpSpPr>
        <a:xfrm>
          <a:off x="0" y="0"/>
          <a:ext cx="0" cy="0"/>
          <a:chOff x="0" y="0"/>
          <a:chExt cx="0" cy="0"/>
        </a:xfrm>
      </p:grpSpPr>
      <p:sp>
        <p:nvSpPr>
          <p:cNvPr id="1193" name="Google Shape;1193;p231"/>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194" name="Google Shape;1194;p231"/>
          <p:cNvSpPr txBox="1">
            <a:spLocks noGrp="1"/>
          </p:cNvSpPr>
          <p:nvPr>
            <p:ph type="body" idx="1"/>
          </p:nvPr>
        </p:nvSpPr>
        <p:spPr>
          <a:xfrm>
            <a:off x="609600" y="1600201"/>
            <a:ext cx="10972800" cy="452543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195" name="Google Shape;1195;p231"/>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chemeClr val="lt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1196" name="Google Shape;1196;p231"/>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chemeClr val="lt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1197" name="Google Shape;1197;p231"/>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600">
                <a:solidFill>
                  <a:srgbClr val="FFFFFF"/>
                </a:solidFill>
                <a:latin typeface="Calibri"/>
                <a:ea typeface="Calibri"/>
                <a:cs typeface="Calibri"/>
                <a:sym typeface="Calibri"/>
              </a:defRPr>
            </a:lvl1pPr>
            <a:lvl2pPr marL="0" marR="0" lvl="1" indent="0" algn="r" rtl="0">
              <a:spcBef>
                <a:spcPts val="0"/>
              </a:spcBef>
              <a:spcAft>
                <a:spcPts val="0"/>
              </a:spcAft>
              <a:buNone/>
              <a:defRPr sz="1600">
                <a:solidFill>
                  <a:srgbClr val="FFFFFF"/>
                </a:solidFill>
                <a:latin typeface="Calibri"/>
                <a:ea typeface="Calibri"/>
                <a:cs typeface="Calibri"/>
                <a:sym typeface="Calibri"/>
              </a:defRPr>
            </a:lvl2pPr>
            <a:lvl3pPr marL="0" marR="0" lvl="2" indent="0" algn="r" rtl="0">
              <a:spcBef>
                <a:spcPts val="0"/>
              </a:spcBef>
              <a:spcAft>
                <a:spcPts val="0"/>
              </a:spcAft>
              <a:buNone/>
              <a:defRPr sz="1600">
                <a:solidFill>
                  <a:srgbClr val="FFFFFF"/>
                </a:solidFill>
                <a:latin typeface="Calibri"/>
                <a:ea typeface="Calibri"/>
                <a:cs typeface="Calibri"/>
                <a:sym typeface="Calibri"/>
              </a:defRPr>
            </a:lvl3pPr>
            <a:lvl4pPr marL="0" marR="0" lvl="3" indent="0" algn="r" rtl="0">
              <a:spcBef>
                <a:spcPts val="0"/>
              </a:spcBef>
              <a:spcAft>
                <a:spcPts val="0"/>
              </a:spcAft>
              <a:buNone/>
              <a:defRPr sz="1600">
                <a:solidFill>
                  <a:srgbClr val="FFFFFF"/>
                </a:solidFill>
                <a:latin typeface="Calibri"/>
                <a:ea typeface="Calibri"/>
                <a:cs typeface="Calibri"/>
                <a:sym typeface="Calibri"/>
              </a:defRPr>
            </a:lvl4pPr>
            <a:lvl5pPr marL="0" marR="0" lvl="4" indent="0" algn="r" rtl="0">
              <a:spcBef>
                <a:spcPts val="0"/>
              </a:spcBef>
              <a:spcAft>
                <a:spcPts val="0"/>
              </a:spcAft>
              <a:buNone/>
              <a:defRPr sz="1600">
                <a:solidFill>
                  <a:srgbClr val="FFFFFF"/>
                </a:solidFill>
                <a:latin typeface="Calibri"/>
                <a:ea typeface="Calibri"/>
                <a:cs typeface="Calibri"/>
                <a:sym typeface="Calibri"/>
              </a:defRPr>
            </a:lvl5pPr>
            <a:lvl6pPr marL="0" marR="0" lvl="5" indent="0" algn="r" rtl="0">
              <a:spcBef>
                <a:spcPts val="0"/>
              </a:spcBef>
              <a:spcAft>
                <a:spcPts val="0"/>
              </a:spcAft>
              <a:buNone/>
              <a:defRPr sz="1600">
                <a:solidFill>
                  <a:srgbClr val="FFFFFF"/>
                </a:solidFill>
                <a:latin typeface="Calibri"/>
                <a:ea typeface="Calibri"/>
                <a:cs typeface="Calibri"/>
                <a:sym typeface="Calibri"/>
              </a:defRPr>
            </a:lvl6pPr>
            <a:lvl7pPr marL="0" marR="0" lvl="6" indent="0" algn="r" rtl="0">
              <a:spcBef>
                <a:spcPts val="0"/>
              </a:spcBef>
              <a:spcAft>
                <a:spcPts val="0"/>
              </a:spcAft>
              <a:buNone/>
              <a:defRPr sz="1600">
                <a:solidFill>
                  <a:srgbClr val="FFFFFF"/>
                </a:solidFill>
                <a:latin typeface="Calibri"/>
                <a:ea typeface="Calibri"/>
                <a:cs typeface="Calibri"/>
                <a:sym typeface="Calibri"/>
              </a:defRPr>
            </a:lvl7pPr>
            <a:lvl8pPr marL="0" marR="0" lvl="7" indent="0" algn="r" rtl="0">
              <a:spcBef>
                <a:spcPts val="0"/>
              </a:spcBef>
              <a:spcAft>
                <a:spcPts val="0"/>
              </a:spcAft>
              <a:buNone/>
              <a:defRPr sz="1600">
                <a:solidFill>
                  <a:srgbClr val="FFFFFF"/>
                </a:solidFill>
                <a:latin typeface="Calibri"/>
                <a:ea typeface="Calibri"/>
                <a:cs typeface="Calibri"/>
                <a:sym typeface="Calibri"/>
              </a:defRPr>
            </a:lvl8pPr>
            <a:lvl9pPr marL="0" marR="0" lvl="8" indent="0" algn="r" rtl="0">
              <a:spcBef>
                <a:spcPts val="0"/>
              </a:spcBef>
              <a:spcAft>
                <a:spcPts val="0"/>
              </a:spcAft>
              <a:buNone/>
              <a:defRPr sz="1600">
                <a:solidFill>
                  <a:srgbClr val="FFFFFF"/>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823095994"/>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783077507"/>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Espaço Reservado para Título 1">
            <a:extLst>
              <a:ext uri="{FF2B5EF4-FFF2-40B4-BE49-F238E27FC236}">
                <a16:creationId xmlns:a16="http://schemas.microsoft.com/office/drawing/2014/main" id="{507FEB66-E8CD-480B-A2E7-DB91D7E68FAA}"/>
              </a:ext>
            </a:extLst>
          </p:cNvPr>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2051" name="Espaço Reservado para Texto 2">
            <a:extLst>
              <a:ext uri="{FF2B5EF4-FFF2-40B4-BE49-F238E27FC236}">
                <a16:creationId xmlns:a16="http://schemas.microsoft.com/office/drawing/2014/main" id="{DEB74F60-4535-47B6-98E9-50914366662B}"/>
              </a:ext>
            </a:extLst>
          </p:cNvPr>
          <p:cNvSpPr>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Editar estilos de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86759FFB-094F-456E-ABB6-680C68B6AA34}"/>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E873634-631B-4E09-BE6C-43BA82CC3AB5}" type="datetimeFigureOut">
              <a:rPr lang="pt-BR"/>
              <a:pPr>
                <a:defRPr/>
              </a:pPr>
              <a:t>03/10/2024</a:t>
            </a:fld>
            <a:endParaRPr lang="pt-BR"/>
          </a:p>
        </p:txBody>
      </p:sp>
      <p:sp>
        <p:nvSpPr>
          <p:cNvPr id="5" name="Espaço Reservado para Rodapé 4">
            <a:extLst>
              <a:ext uri="{FF2B5EF4-FFF2-40B4-BE49-F238E27FC236}">
                <a16:creationId xmlns:a16="http://schemas.microsoft.com/office/drawing/2014/main" id="{984CCBB8-224F-41A6-A4E2-F561AEA8CB8D}"/>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pt-BR"/>
          </a:p>
        </p:txBody>
      </p:sp>
      <p:sp>
        <p:nvSpPr>
          <p:cNvPr id="6" name="Espaço Reservado para Número de Slide 5">
            <a:extLst>
              <a:ext uri="{FF2B5EF4-FFF2-40B4-BE49-F238E27FC236}">
                <a16:creationId xmlns:a16="http://schemas.microsoft.com/office/drawing/2014/main" id="{BCEA4ED4-E84F-4C9B-ACF1-D157B933F592}"/>
              </a:ext>
            </a:extLst>
          </p:cNvPr>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CF076B4-C097-4353-B12E-159C7AACADEF}" type="slidenum">
              <a:rPr lang="pt-BR" altLang="pt-BR"/>
              <a:pPr/>
              <a:t>‹nº›</a:t>
            </a:fld>
            <a:endParaRPr lang="pt-BR" altLang="pt-BR"/>
          </a:p>
        </p:txBody>
      </p:sp>
    </p:spTree>
    <p:extLst>
      <p:ext uri="{BB962C8B-B14F-4D97-AF65-F5344CB8AC3E}">
        <p14:creationId xmlns:p14="http://schemas.microsoft.com/office/powerpoint/2010/main" val="20086858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9"/>
        <p:cNvGrpSpPr/>
        <p:nvPr/>
      </p:nvGrpSpPr>
      <p:grpSpPr>
        <a:xfrm>
          <a:off x="0" y="0"/>
          <a:ext cx="0" cy="0"/>
          <a:chOff x="0" y="0"/>
          <a:chExt cx="0" cy="0"/>
        </a:xfrm>
      </p:grpSpPr>
      <p:sp>
        <p:nvSpPr>
          <p:cNvPr id="460" name="Google Shape;460;p2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1" name="Google Shape;461;p20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62" name="Google Shape;462;p20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63" name="Google Shape;463;p20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64" name="Google Shape;464;p20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175108805"/>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83"/>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867"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5867"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5867"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5867"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5867"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5867" b="0" i="0" u="none" strike="noStrike" cap="none">
                <a:solidFill>
                  <a:schemeClr val="lt1"/>
                </a:solidFill>
                <a:latin typeface="Arial"/>
                <a:ea typeface="Arial"/>
                <a:cs typeface="Arial"/>
                <a:sym typeface="Arial"/>
              </a:defRPr>
            </a:lvl6pPr>
            <a:lvl7pPr marR="0" lvl="6" algn="ctr" rtl="0">
              <a:spcBef>
                <a:spcPts val="0"/>
              </a:spcBef>
              <a:spcAft>
                <a:spcPts val="0"/>
              </a:spcAft>
              <a:buSzPts val="1400"/>
              <a:buNone/>
              <a:defRPr sz="5867" b="0" i="0" u="none" strike="noStrike" cap="none">
                <a:solidFill>
                  <a:schemeClr val="lt1"/>
                </a:solidFill>
                <a:latin typeface="Arial"/>
                <a:ea typeface="Arial"/>
                <a:cs typeface="Arial"/>
                <a:sym typeface="Arial"/>
              </a:defRPr>
            </a:lvl7pPr>
            <a:lvl8pPr marR="0" lvl="7" algn="ctr" rtl="0">
              <a:spcBef>
                <a:spcPts val="0"/>
              </a:spcBef>
              <a:spcAft>
                <a:spcPts val="0"/>
              </a:spcAft>
              <a:buSzPts val="1400"/>
              <a:buNone/>
              <a:defRPr sz="5867" b="0" i="0" u="none" strike="noStrike" cap="none">
                <a:solidFill>
                  <a:schemeClr val="lt1"/>
                </a:solidFill>
                <a:latin typeface="Arial"/>
                <a:ea typeface="Arial"/>
                <a:cs typeface="Arial"/>
                <a:sym typeface="Arial"/>
              </a:defRPr>
            </a:lvl8pPr>
            <a:lvl9pPr marR="0" lvl="8" algn="ctr" rtl="0">
              <a:spcBef>
                <a:spcPts val="0"/>
              </a:spcBef>
              <a:spcAft>
                <a:spcPts val="0"/>
              </a:spcAft>
              <a:buSzPts val="1400"/>
              <a:buNone/>
              <a:defRPr sz="5867" b="0" i="0" u="none" strike="noStrike" cap="none">
                <a:solidFill>
                  <a:schemeClr val="lt1"/>
                </a:solidFill>
                <a:latin typeface="Arial"/>
                <a:ea typeface="Arial"/>
                <a:cs typeface="Arial"/>
                <a:sym typeface="Arial"/>
              </a:defRPr>
            </a:lvl9pPr>
          </a:lstStyle>
          <a:p>
            <a:endParaRPr/>
          </a:p>
        </p:txBody>
      </p:sp>
      <p:sp>
        <p:nvSpPr>
          <p:cNvPr id="86" name="Google Shape;86;p83"/>
          <p:cNvSpPr txBox="1">
            <a:spLocks noGrp="1"/>
          </p:cNvSpPr>
          <p:nvPr>
            <p:ph type="body" idx="1"/>
          </p:nvPr>
        </p:nvSpPr>
        <p:spPr>
          <a:xfrm>
            <a:off x="609600" y="1600201"/>
            <a:ext cx="10972800" cy="4525433"/>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lt1"/>
              </a:buClr>
              <a:buSzPts val="4267"/>
              <a:buFont typeface="Arial"/>
              <a:buChar char="•"/>
              <a:defRPr sz="4267" b="0" i="0" u="none" strike="noStrike" cap="none">
                <a:solidFill>
                  <a:schemeClr val="lt1"/>
                </a:solidFill>
                <a:latin typeface="Arial"/>
                <a:ea typeface="Arial"/>
                <a:cs typeface="Arial"/>
                <a:sym typeface="Arial"/>
              </a:defRPr>
            </a:lvl1pPr>
            <a:lvl2pPr marL="914400" marR="0" lvl="1" indent="-465645" algn="l" rtl="0">
              <a:spcBef>
                <a:spcPts val="747"/>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2pPr>
            <a:lvl3pPr marL="1371600" marR="0" lvl="2"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3pPr>
            <a:lvl4pPr marL="1828800" marR="0" lvl="3" indent="-397954" algn="l" rtl="0">
              <a:spcBef>
                <a:spcPts val="533"/>
              </a:spcBef>
              <a:spcAft>
                <a:spcPts val="0"/>
              </a:spcAft>
              <a:buClr>
                <a:schemeClr val="lt1"/>
              </a:buClr>
              <a:buSzPts val="2667"/>
              <a:buFont typeface="Arial"/>
              <a:buChar char="–"/>
              <a:defRPr sz="2667" b="0" i="0" u="none" strike="noStrike" cap="none">
                <a:solidFill>
                  <a:schemeClr val="lt1"/>
                </a:solidFill>
                <a:latin typeface="Arial"/>
                <a:ea typeface="Arial"/>
                <a:cs typeface="Arial"/>
                <a:sym typeface="Arial"/>
              </a:defRPr>
            </a:lvl4pPr>
            <a:lvl5pPr marL="2286000" marR="0" lvl="4" indent="-397954" algn="l" rtl="0">
              <a:spcBef>
                <a:spcPts val="533"/>
              </a:spcBef>
              <a:spcAft>
                <a:spcPts val="0"/>
              </a:spcAft>
              <a:buClr>
                <a:schemeClr val="lt1"/>
              </a:buClr>
              <a:buSzPts val="2667"/>
              <a:buFont typeface="Arial"/>
              <a:buChar char="»"/>
              <a:defRPr sz="2667" b="0" i="0" u="none" strike="noStrike" cap="none">
                <a:solidFill>
                  <a:schemeClr val="lt1"/>
                </a:solidFill>
                <a:latin typeface="Arial"/>
                <a:ea typeface="Arial"/>
                <a:cs typeface="Arial"/>
                <a:sym typeface="Arial"/>
              </a:defRPr>
            </a:lvl5pPr>
            <a:lvl6pPr marL="2743200" marR="0" lvl="5" indent="-397954" algn="l" rtl="0">
              <a:spcBef>
                <a:spcPts val="533"/>
              </a:spcBef>
              <a:spcAft>
                <a:spcPts val="0"/>
              </a:spcAft>
              <a:buClr>
                <a:schemeClr val="lt1"/>
              </a:buClr>
              <a:buSzPts val="2667"/>
              <a:buFont typeface="Arial"/>
              <a:buChar char="•"/>
              <a:defRPr sz="2667" b="0" i="0" u="none" strike="noStrike" cap="none">
                <a:solidFill>
                  <a:schemeClr val="lt1"/>
                </a:solidFill>
                <a:latin typeface="Arial"/>
                <a:ea typeface="Arial"/>
                <a:cs typeface="Arial"/>
                <a:sym typeface="Arial"/>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Arial"/>
                <a:ea typeface="Arial"/>
                <a:cs typeface="Arial"/>
                <a:sym typeface="Arial"/>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Arial"/>
                <a:ea typeface="Arial"/>
                <a:cs typeface="Arial"/>
                <a:sym typeface="Arial"/>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Arial"/>
                <a:ea typeface="Arial"/>
                <a:cs typeface="Arial"/>
                <a:sym typeface="Arial"/>
              </a:defRPr>
            </a:lvl9pPr>
          </a:lstStyle>
          <a:p>
            <a:endParaRPr/>
          </a:p>
        </p:txBody>
      </p:sp>
      <p:sp>
        <p:nvSpPr>
          <p:cNvPr id="87" name="Google Shape;87;p83"/>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8" name="Google Shape;88;p83"/>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9" name="Google Shape;89;p83"/>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FFFFFF"/>
                </a:solidFill>
                <a:latin typeface="Arial"/>
                <a:ea typeface="Arial"/>
                <a:cs typeface="Arial"/>
                <a:sym typeface="Arial"/>
              </a:defRPr>
            </a:lvl1pPr>
            <a:lvl2pPr marL="0" marR="0" lvl="1" indent="0" algn="r" rtl="0">
              <a:spcBef>
                <a:spcPts val="0"/>
              </a:spcBef>
              <a:buNone/>
              <a:defRPr sz="1600">
                <a:solidFill>
                  <a:srgbClr val="FFFFFF"/>
                </a:solidFill>
                <a:latin typeface="Arial"/>
                <a:ea typeface="Arial"/>
                <a:cs typeface="Arial"/>
                <a:sym typeface="Arial"/>
              </a:defRPr>
            </a:lvl2pPr>
            <a:lvl3pPr marL="0" marR="0" lvl="2" indent="0" algn="r" rtl="0">
              <a:spcBef>
                <a:spcPts val="0"/>
              </a:spcBef>
              <a:buNone/>
              <a:defRPr sz="1600">
                <a:solidFill>
                  <a:srgbClr val="FFFFFF"/>
                </a:solidFill>
                <a:latin typeface="Arial"/>
                <a:ea typeface="Arial"/>
                <a:cs typeface="Arial"/>
                <a:sym typeface="Arial"/>
              </a:defRPr>
            </a:lvl3pPr>
            <a:lvl4pPr marL="0" marR="0" lvl="3" indent="0" algn="r" rtl="0">
              <a:spcBef>
                <a:spcPts val="0"/>
              </a:spcBef>
              <a:buNone/>
              <a:defRPr sz="1600">
                <a:solidFill>
                  <a:srgbClr val="FFFFFF"/>
                </a:solidFill>
                <a:latin typeface="Arial"/>
                <a:ea typeface="Arial"/>
                <a:cs typeface="Arial"/>
                <a:sym typeface="Arial"/>
              </a:defRPr>
            </a:lvl4pPr>
            <a:lvl5pPr marL="0" marR="0" lvl="4" indent="0" algn="r" rtl="0">
              <a:spcBef>
                <a:spcPts val="0"/>
              </a:spcBef>
              <a:buNone/>
              <a:defRPr sz="1600">
                <a:solidFill>
                  <a:srgbClr val="FFFFFF"/>
                </a:solidFill>
                <a:latin typeface="Arial"/>
                <a:ea typeface="Arial"/>
                <a:cs typeface="Arial"/>
                <a:sym typeface="Arial"/>
              </a:defRPr>
            </a:lvl5pPr>
            <a:lvl6pPr marL="0" marR="0" lvl="5" indent="0" algn="r" rtl="0">
              <a:spcBef>
                <a:spcPts val="0"/>
              </a:spcBef>
              <a:buNone/>
              <a:defRPr sz="1600">
                <a:solidFill>
                  <a:srgbClr val="FFFFFF"/>
                </a:solidFill>
                <a:latin typeface="Arial"/>
                <a:ea typeface="Arial"/>
                <a:cs typeface="Arial"/>
                <a:sym typeface="Arial"/>
              </a:defRPr>
            </a:lvl6pPr>
            <a:lvl7pPr marL="0" marR="0" lvl="6" indent="0" algn="r" rtl="0">
              <a:spcBef>
                <a:spcPts val="0"/>
              </a:spcBef>
              <a:buNone/>
              <a:defRPr sz="1600">
                <a:solidFill>
                  <a:srgbClr val="FFFFFF"/>
                </a:solidFill>
                <a:latin typeface="Arial"/>
                <a:ea typeface="Arial"/>
                <a:cs typeface="Arial"/>
                <a:sym typeface="Arial"/>
              </a:defRPr>
            </a:lvl7pPr>
            <a:lvl8pPr marL="0" marR="0" lvl="7" indent="0" algn="r" rtl="0">
              <a:spcBef>
                <a:spcPts val="0"/>
              </a:spcBef>
              <a:buNone/>
              <a:defRPr sz="1600">
                <a:solidFill>
                  <a:srgbClr val="FFFFFF"/>
                </a:solidFill>
                <a:latin typeface="Arial"/>
                <a:ea typeface="Arial"/>
                <a:cs typeface="Arial"/>
                <a:sym typeface="Arial"/>
              </a:defRPr>
            </a:lvl8pPr>
            <a:lvl9pPr marL="0" marR="0" lvl="8" indent="0" algn="r" rtl="0">
              <a:spcBef>
                <a:spcPts val="0"/>
              </a:spcBef>
              <a:buNone/>
              <a:defRPr sz="16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935575149"/>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3.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3.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3.xml"/><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3.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4" name="Imagem 3" descr="Homem em pé com terno&#10;&#10;Descrição gerada automaticamente">
            <a:extLst>
              <a:ext uri="{FF2B5EF4-FFF2-40B4-BE49-F238E27FC236}">
                <a16:creationId xmlns:a16="http://schemas.microsoft.com/office/drawing/2014/main" id="{E18E3264-22C7-65FC-B2DE-4B8A90B7DD03}"/>
              </a:ext>
            </a:extLst>
          </p:cNvPr>
          <p:cNvPicPr>
            <a:picLocks noChangeAspect="1"/>
          </p:cNvPicPr>
          <p:nvPr/>
        </p:nvPicPr>
        <p:blipFill>
          <a:blip r:embed="rId3">
            <a:extLst>
              <a:ext uri="{28A0092B-C50C-407E-A947-70E740481C1C}">
                <a14:useLocalDpi xmlns:a14="http://schemas.microsoft.com/office/drawing/2010/main" val="0"/>
              </a:ext>
            </a:extLst>
          </a:blip>
          <a:srcRect r="1" b="16317"/>
          <a:stretch/>
        </p:blipFill>
        <p:spPr>
          <a:xfrm>
            <a:off x="122716" y="115738"/>
            <a:ext cx="11938653" cy="6618898"/>
          </a:xfrm>
          <a:prstGeom prst="rect">
            <a:avLst/>
          </a:prstGeom>
        </p:spPr>
      </p:pic>
      <p:pic>
        <p:nvPicPr>
          <p:cNvPr id="5" name="Google Shape;165;p1" descr="Pin on abby">
            <a:extLst>
              <a:ext uri="{FF2B5EF4-FFF2-40B4-BE49-F238E27FC236}">
                <a16:creationId xmlns:a16="http://schemas.microsoft.com/office/drawing/2014/main" id="{BD1B1B1E-0C37-577E-3132-7BF2A1E931BB}"/>
              </a:ext>
            </a:extLst>
          </p:cNvPr>
          <p:cNvPicPr preferRelativeResize="0"/>
          <p:nvPr/>
        </p:nvPicPr>
        <p:blipFill rotWithShape="1">
          <a:blip r:embed="rId4">
            <a:alphaModFix/>
            <a:extLst>
              <a:ext uri="{BEBA8EAE-BF5A-486C-A8C5-ECC9F3942E4B}">
                <a14:imgProps xmlns:a14="http://schemas.microsoft.com/office/drawing/2010/main">
                  <a14:imgLayer r:embed="rId5">
                    <a14:imgEffect>
                      <a14:backgroundRemoval t="9250" b="92250" l="10000" r="92500">
                        <a14:foregroundMark x1="69000" y1="20250" x2="69000" y2="20250"/>
                        <a14:foregroundMark x1="92500" y1="20250" x2="92500" y2="20250"/>
                        <a14:foregroundMark x1="73750" y1="14000" x2="73750" y2="14000"/>
                        <a14:foregroundMark x1="12500" y1="56250" x2="12500" y2="56250"/>
                        <a14:foregroundMark x1="67500" y1="53000" x2="67500" y2="53000"/>
                        <a14:foregroundMark x1="37750" y1="92250" x2="37750" y2="92250"/>
                        <a14:foregroundMark x1="22000" y1="90750" x2="22000" y2="90750"/>
                        <a14:foregroundMark x1="11000" y1="81250" x2="11000" y2="81250"/>
                        <a14:foregroundMark x1="14250" y1="25000" x2="14250" y2="25000"/>
                        <a14:foregroundMark x1="50250" y1="10750" x2="50250" y2="10750"/>
                        <a14:foregroundMark x1="81500" y1="17000" x2="81500" y2="17000"/>
                        <a14:foregroundMark x1="53250" y1="56250" x2="53250" y2="56250"/>
                        <a14:foregroundMark x1="69000" y1="29500" x2="69000" y2="29500"/>
                        <a14:foregroundMark x1="62750" y1="17000" x2="62750" y2="17000"/>
                        <a14:foregroundMark x1="61250" y1="18500" x2="61250" y2="18500"/>
                        <a14:foregroundMark x1="61250" y1="18500" x2="61250" y2="18500"/>
                        <a14:foregroundMark x1="61250" y1="18500" x2="61250" y2="18500"/>
                        <a14:foregroundMark x1="61250" y1="15500" x2="61250" y2="15500"/>
                        <a14:foregroundMark x1="56500" y1="17000" x2="56500" y2="17000"/>
                        <a14:foregroundMark x1="56500" y1="17000" x2="56500" y2="17000"/>
                        <a14:foregroundMark x1="56500" y1="17000" x2="56500" y2="17000"/>
                        <a14:foregroundMark x1="56500" y1="17000" x2="56500" y2="17000"/>
                        <a14:foregroundMark x1="44000" y1="56250" x2="44000" y2="56250"/>
                        <a14:foregroundMark x1="64250" y1="9250" x2="64250" y2="9250"/>
                      </a14:backgroundRemoval>
                    </a14:imgEffect>
                  </a14:imgLayer>
                </a14:imgProps>
              </a:ext>
            </a:extLst>
          </a:blip>
          <a:srcRect/>
          <a:stretch/>
        </p:blipFill>
        <p:spPr>
          <a:xfrm>
            <a:off x="2709455" y="5532285"/>
            <a:ext cx="686585" cy="686585"/>
          </a:xfrm>
          <a:prstGeom prst="rect">
            <a:avLst/>
          </a:prstGeom>
          <a:noFill/>
          <a:ln>
            <a:noFill/>
          </a:ln>
        </p:spPr>
      </p:pic>
      <p:sp>
        <p:nvSpPr>
          <p:cNvPr id="6" name="Google Shape;166;p1">
            <a:extLst>
              <a:ext uri="{FF2B5EF4-FFF2-40B4-BE49-F238E27FC236}">
                <a16:creationId xmlns:a16="http://schemas.microsoft.com/office/drawing/2014/main" id="{45B2624B-3E56-57C2-265D-4C92B3FD5BC0}"/>
              </a:ext>
            </a:extLst>
          </p:cNvPr>
          <p:cNvSpPr txBox="1"/>
          <p:nvPr/>
        </p:nvSpPr>
        <p:spPr>
          <a:xfrm>
            <a:off x="3652938" y="5644744"/>
            <a:ext cx="3337088"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prstClr val="white"/>
                </a:solidFill>
                <a:effectLst/>
                <a:uLnTx/>
                <a:uFillTx/>
                <a:latin typeface="Arial"/>
                <a:ea typeface="Arial"/>
                <a:cs typeface="Arial"/>
                <a:sym typeface="Arial"/>
              </a:rPr>
              <a:t>@drbrunocesarbsb</a:t>
            </a:r>
            <a:endParaRPr kumimoji="0" sz="1400" b="1" i="0" u="none" strike="noStrike" kern="0" cap="none" spc="0" normalizeH="0" baseline="0" noProof="0" dirty="0">
              <a:ln>
                <a:noFill/>
              </a:ln>
              <a:solidFill>
                <a:prstClr val="white"/>
              </a:solidFill>
              <a:effectLst/>
              <a:uLnTx/>
              <a:uFillTx/>
              <a:latin typeface="Arial"/>
              <a:ea typeface="+mn-ea"/>
              <a:cs typeface="Arial"/>
              <a:sym typeface="Arial"/>
            </a:endParaRPr>
          </a:p>
        </p:txBody>
      </p:sp>
    </p:spTree>
    <p:extLst>
      <p:ext uri="{BB962C8B-B14F-4D97-AF65-F5344CB8AC3E}">
        <p14:creationId xmlns:p14="http://schemas.microsoft.com/office/powerpoint/2010/main" val="3807391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m 2" descr="Uma imagem contendo Texto&#10;&#10;Descrição gerada automaticamente">
            <a:extLst>
              <a:ext uri="{FF2B5EF4-FFF2-40B4-BE49-F238E27FC236}">
                <a16:creationId xmlns:a16="http://schemas.microsoft.com/office/drawing/2014/main" id="{93FB4D9B-8FE0-8D95-ECF0-866B92C67D3F}"/>
              </a:ext>
            </a:extLst>
          </p:cNvPr>
          <p:cNvPicPr>
            <a:picLocks noChangeAspect="1"/>
          </p:cNvPicPr>
          <p:nvPr/>
        </p:nvPicPr>
        <p:blipFill>
          <a:blip r:embed="rId3">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
        <p:nvSpPr>
          <p:cNvPr id="5" name="CaixaDeTexto 4">
            <a:extLst>
              <a:ext uri="{FF2B5EF4-FFF2-40B4-BE49-F238E27FC236}">
                <a16:creationId xmlns:a16="http://schemas.microsoft.com/office/drawing/2014/main" id="{F8EBEFC5-B4CA-6A15-97A9-FB8C67CC4D4B}"/>
              </a:ext>
            </a:extLst>
          </p:cNvPr>
          <p:cNvSpPr txBox="1"/>
          <p:nvPr/>
        </p:nvSpPr>
        <p:spPr>
          <a:xfrm>
            <a:off x="9743090" y="6581001"/>
            <a:ext cx="2448910" cy="276999"/>
          </a:xfrm>
          <a:prstGeom prst="rect">
            <a:avLst/>
          </a:prstGeom>
          <a:noFill/>
        </p:spPr>
        <p:txBody>
          <a:bodyPr wrap="square">
            <a:spAutoFit/>
          </a:bodyPr>
          <a:lstStyle/>
          <a:p>
            <a:r>
              <a:rPr lang="pt-BR" sz="1200" b="1" dirty="0" err="1">
                <a:solidFill>
                  <a:schemeClr val="bg1"/>
                </a:solidFill>
                <a:effectLst/>
                <a:latin typeface="Arial" panose="020B0604020202020204" pitchFamily="34" charset="0"/>
                <a:cs typeface="Arial" panose="020B0604020202020204" pitchFamily="34" charset="0"/>
              </a:rPr>
              <a:t>Aging</a:t>
            </a:r>
            <a:r>
              <a:rPr lang="pt-BR" sz="1200" b="1" dirty="0">
                <a:solidFill>
                  <a:schemeClr val="bg1"/>
                </a:solidFill>
                <a:effectLst/>
                <a:latin typeface="Arial" panose="020B0604020202020204" pitchFamily="34" charset="0"/>
                <a:cs typeface="Arial" panose="020B0604020202020204" pitchFamily="34" charset="0"/>
              </a:rPr>
              <a:t> </a:t>
            </a:r>
            <a:r>
              <a:rPr lang="pt-BR" sz="1200" b="1" dirty="0" err="1">
                <a:solidFill>
                  <a:schemeClr val="bg1"/>
                </a:solidFill>
                <a:effectLst/>
                <a:latin typeface="Arial" panose="020B0604020202020204" pitchFamily="34" charset="0"/>
                <a:cs typeface="Arial" panose="020B0604020202020204" pitchFamily="34" charset="0"/>
              </a:rPr>
              <a:t>Dis</a:t>
            </a:r>
            <a:r>
              <a:rPr lang="pt-BR" sz="1200" b="1" dirty="0">
                <a:solidFill>
                  <a:schemeClr val="bg1"/>
                </a:solidFill>
                <a:effectLst/>
                <a:latin typeface="Arial" panose="020B0604020202020204" pitchFamily="34" charset="0"/>
                <a:cs typeface="Arial" panose="020B0604020202020204" pitchFamily="34" charset="0"/>
              </a:rPr>
              <a:t>. 2022;13(3):801-814</a:t>
            </a:r>
            <a:endParaRPr lang="pt-BR"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041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m 2" descr="Uma imagem contendo estrada, rua, decorado, menina&#10;&#10;Descrição gerada automaticamente">
            <a:extLst>
              <a:ext uri="{FF2B5EF4-FFF2-40B4-BE49-F238E27FC236}">
                <a16:creationId xmlns:a16="http://schemas.microsoft.com/office/drawing/2014/main" id="{679E5C4B-64C1-74A8-787B-F0609FBCF8F4}"/>
              </a:ext>
            </a:extLst>
          </p:cNvPr>
          <p:cNvPicPr>
            <a:picLocks noChangeAspect="1"/>
          </p:cNvPicPr>
          <p:nvPr/>
        </p:nvPicPr>
        <p:blipFill>
          <a:blip r:embed="rId3">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pic>
        <p:nvPicPr>
          <p:cNvPr id="5" name="Imagem 4">
            <a:extLst>
              <a:ext uri="{FF2B5EF4-FFF2-40B4-BE49-F238E27FC236}">
                <a16:creationId xmlns:a16="http://schemas.microsoft.com/office/drawing/2014/main" id="{6FBCBBF2-84DA-E631-EA8B-F9641D4C1634}"/>
              </a:ext>
            </a:extLst>
          </p:cNvPr>
          <p:cNvPicPr>
            <a:picLocks noChangeAspect="1"/>
          </p:cNvPicPr>
          <p:nvPr/>
        </p:nvPicPr>
        <p:blipFill>
          <a:blip r:embed="rId4"/>
          <a:stretch>
            <a:fillRect/>
          </a:stretch>
        </p:blipFill>
        <p:spPr>
          <a:xfrm>
            <a:off x="8224147" y="977462"/>
            <a:ext cx="3766627" cy="5144814"/>
          </a:xfrm>
          <a:prstGeom prst="rect">
            <a:avLst/>
          </a:prstGeom>
        </p:spPr>
      </p:pic>
      <p:pic>
        <p:nvPicPr>
          <p:cNvPr id="7" name="Imagem 6">
            <a:extLst>
              <a:ext uri="{FF2B5EF4-FFF2-40B4-BE49-F238E27FC236}">
                <a16:creationId xmlns:a16="http://schemas.microsoft.com/office/drawing/2014/main" id="{02939F77-99A8-68B7-2D87-F31EAD8E6087}"/>
              </a:ext>
            </a:extLst>
          </p:cNvPr>
          <p:cNvPicPr>
            <a:picLocks noChangeAspect="1"/>
          </p:cNvPicPr>
          <p:nvPr/>
        </p:nvPicPr>
        <p:blipFill>
          <a:blip r:embed="rId5"/>
          <a:stretch>
            <a:fillRect/>
          </a:stretch>
        </p:blipFill>
        <p:spPr>
          <a:xfrm>
            <a:off x="499049" y="1848767"/>
            <a:ext cx="6937609" cy="3160466"/>
          </a:xfrm>
          <a:prstGeom prst="rect">
            <a:avLst/>
          </a:prstGeom>
        </p:spPr>
      </p:pic>
      <p:sp>
        <p:nvSpPr>
          <p:cNvPr id="9" name="Retângulo 3">
            <a:extLst>
              <a:ext uri="{FF2B5EF4-FFF2-40B4-BE49-F238E27FC236}">
                <a16:creationId xmlns:a16="http://schemas.microsoft.com/office/drawing/2014/main" id="{C600D5A1-2F76-9B99-3806-82F0F2F67837}"/>
              </a:ext>
            </a:extLst>
          </p:cNvPr>
          <p:cNvSpPr>
            <a:spLocks noChangeArrowheads="1"/>
          </p:cNvSpPr>
          <p:nvPr/>
        </p:nvSpPr>
        <p:spPr bwMode="auto">
          <a:xfrm>
            <a:off x="9163607" y="6581001"/>
            <a:ext cx="3028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219170" eaLnBrk="0" fontAlgn="base" hangingPunct="0">
              <a:spcBef>
                <a:spcPct val="0"/>
              </a:spcBef>
              <a:spcAft>
                <a:spcPct val="0"/>
              </a:spcAft>
              <a:buNone/>
            </a:pPr>
            <a:r>
              <a:rPr lang="fr-FR" altLang="pt-BR" sz="1200" b="1" dirty="0">
                <a:solidFill>
                  <a:schemeClr val="bg1"/>
                </a:solidFill>
                <a:latin typeface="Arial" panose="020B0604020202020204" pitchFamily="34" charset="0"/>
                <a:cs typeface="Arial" panose="020B0604020202020204" pitchFamily="34" charset="0"/>
              </a:rPr>
              <a:t>Compr Physiol. 2015 Jul 1;5(3):1027-59</a:t>
            </a:r>
            <a:endParaRPr lang="pt-BR" altLang="pt-BR"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152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descr="Interface gráfica do usuário&#10;&#10;Descrição gerada automaticamente">
            <a:extLst>
              <a:ext uri="{FF2B5EF4-FFF2-40B4-BE49-F238E27FC236}">
                <a16:creationId xmlns:a16="http://schemas.microsoft.com/office/drawing/2014/main" id="{6017AA5E-DE0D-95E0-15E9-A7C13CC56A61}"/>
              </a:ext>
            </a:extLst>
          </p:cNvPr>
          <p:cNvPicPr>
            <a:picLocks noChangeAspect="1"/>
          </p:cNvPicPr>
          <p:nvPr/>
        </p:nvPicPr>
        <p:blipFill>
          <a:blip r:embed="rId3">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sp>
        <p:nvSpPr>
          <p:cNvPr id="9" name="Retângulo 8">
            <a:extLst>
              <a:ext uri="{FF2B5EF4-FFF2-40B4-BE49-F238E27FC236}">
                <a16:creationId xmlns:a16="http://schemas.microsoft.com/office/drawing/2014/main" id="{294500D5-80B1-A2F7-9C3C-FD40FB8D1836}"/>
              </a:ext>
            </a:extLst>
          </p:cNvPr>
          <p:cNvSpPr/>
          <p:nvPr/>
        </p:nvSpPr>
        <p:spPr>
          <a:xfrm>
            <a:off x="2779165" y="5429892"/>
            <a:ext cx="9238664" cy="129672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ealing process in the skeletal muscle. Several overlapping phases are... |  Download Scientific Diagram">
            <a:extLst>
              <a:ext uri="{FF2B5EF4-FFF2-40B4-BE49-F238E27FC236}">
                <a16:creationId xmlns:a16="http://schemas.microsoft.com/office/drawing/2014/main" id="{BBF4F31C-C2B1-5911-6331-3C058C8F0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771" y="227779"/>
            <a:ext cx="7389827" cy="4964933"/>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CD22BBDA-146A-B745-7E60-F3B116C6EF96}"/>
              </a:ext>
            </a:extLst>
          </p:cNvPr>
          <p:cNvSpPr txBox="1"/>
          <p:nvPr/>
        </p:nvSpPr>
        <p:spPr>
          <a:xfrm>
            <a:off x="2779165" y="5429892"/>
            <a:ext cx="7299434" cy="1200329"/>
          </a:xfrm>
          <a:prstGeom prst="rect">
            <a:avLst/>
          </a:prstGeom>
          <a:noFill/>
        </p:spPr>
        <p:txBody>
          <a:bodyPr wrap="square">
            <a:spAutoFit/>
          </a:bodyPr>
          <a:lstStyle/>
          <a:p>
            <a:r>
              <a:rPr lang="en-US" sz="2400" b="1" dirty="0">
                <a:solidFill>
                  <a:schemeClr val="bg1"/>
                </a:solidFill>
              </a:rPr>
              <a:t>“…occurs within 1 h of muscle damage </a:t>
            </a:r>
          </a:p>
          <a:p>
            <a:endParaRPr lang="en-US" sz="2400" b="1" dirty="0">
              <a:solidFill>
                <a:schemeClr val="bg1"/>
              </a:solidFill>
            </a:endParaRPr>
          </a:p>
          <a:p>
            <a:r>
              <a:rPr lang="en-US" sz="2400" b="1" dirty="0">
                <a:solidFill>
                  <a:schemeClr val="bg1"/>
                </a:solidFill>
              </a:rPr>
              <a:t>			…raises a peak in 48 h </a:t>
            </a:r>
            <a:r>
              <a:rPr lang="en-US" b="1" dirty="0">
                <a:solidFill>
                  <a:schemeClr val="bg1"/>
                </a:solidFill>
              </a:rPr>
              <a:t>…</a:t>
            </a:r>
          </a:p>
        </p:txBody>
      </p:sp>
      <p:sp>
        <p:nvSpPr>
          <p:cNvPr id="11" name="CaixaDeTexto 10">
            <a:extLst>
              <a:ext uri="{FF2B5EF4-FFF2-40B4-BE49-F238E27FC236}">
                <a16:creationId xmlns:a16="http://schemas.microsoft.com/office/drawing/2014/main" id="{CEEF8D59-5330-9876-120A-3955797B2DD6}"/>
              </a:ext>
            </a:extLst>
          </p:cNvPr>
          <p:cNvSpPr txBox="1"/>
          <p:nvPr/>
        </p:nvSpPr>
        <p:spPr>
          <a:xfrm>
            <a:off x="8886497" y="6467420"/>
            <a:ext cx="3305503" cy="276999"/>
          </a:xfrm>
          <a:prstGeom prst="rect">
            <a:avLst/>
          </a:prstGeom>
          <a:noFill/>
        </p:spPr>
        <p:txBody>
          <a:bodyPr wrap="square">
            <a:spAutoFit/>
          </a:bodyPr>
          <a:lstStyle/>
          <a:p>
            <a:pPr defTabSz="1219170" eaLnBrk="0" fontAlgn="base" hangingPunct="0">
              <a:spcBef>
                <a:spcPct val="0"/>
              </a:spcBef>
              <a:spcAft>
                <a:spcPct val="0"/>
              </a:spcAft>
              <a:buNone/>
            </a:pPr>
            <a:r>
              <a:rPr lang="en-US" altLang="pt-BR" sz="1200" b="1" dirty="0">
                <a:solidFill>
                  <a:prstClr val="white"/>
                </a:solidFill>
                <a:latin typeface="Arial" panose="020B0604020202020204" pitchFamily="34" charset="0"/>
                <a:cs typeface="Arial" panose="020B0604020202020204" pitchFamily="34" charset="0"/>
              </a:rPr>
              <a:t>Cell Mol Life Sci. 2013 Nov;70(21):4117-30</a:t>
            </a:r>
            <a:endParaRPr lang="pt-BR" altLang="pt-BR" sz="1200" b="1" dirty="0">
              <a:solidFill>
                <a:prstClr val="white"/>
              </a:solidFill>
              <a:latin typeface="Arial" panose="020B0604020202020204" pitchFamily="34" charset="0"/>
              <a:cs typeface="Arial" panose="020B0604020202020204" pitchFamily="34" charset="0"/>
            </a:endParaRPr>
          </a:p>
        </p:txBody>
      </p:sp>
      <p:sp>
        <p:nvSpPr>
          <p:cNvPr id="13" name="CaixaDeTexto 12">
            <a:extLst>
              <a:ext uri="{FF2B5EF4-FFF2-40B4-BE49-F238E27FC236}">
                <a16:creationId xmlns:a16="http://schemas.microsoft.com/office/drawing/2014/main" id="{3CFFECFD-72C5-7EF2-F3BB-B4FB46DBFADD}"/>
              </a:ext>
            </a:extLst>
          </p:cNvPr>
          <p:cNvSpPr txBox="1"/>
          <p:nvPr/>
        </p:nvSpPr>
        <p:spPr>
          <a:xfrm>
            <a:off x="6002660" y="4126077"/>
            <a:ext cx="4076700"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Birth Defects Res C Embryo Today. 2012;96(1):82-94</a:t>
            </a:r>
            <a:endParaRPr lang="pt-BR"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89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m 2" descr="Uma imagem contendo estrada, rua, decorado, menina&#10;&#10;Descrição gerada automaticamente">
            <a:extLst>
              <a:ext uri="{FF2B5EF4-FFF2-40B4-BE49-F238E27FC236}">
                <a16:creationId xmlns:a16="http://schemas.microsoft.com/office/drawing/2014/main" id="{679E5C4B-64C1-74A8-787B-F0609FBCF8F4}"/>
              </a:ext>
            </a:extLst>
          </p:cNvPr>
          <p:cNvPicPr>
            <a:picLocks noChangeAspect="1"/>
          </p:cNvPicPr>
          <p:nvPr/>
        </p:nvPicPr>
        <p:blipFill>
          <a:blip r:embed="rId3">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
        <p:nvSpPr>
          <p:cNvPr id="9" name="Retângulo 3">
            <a:extLst>
              <a:ext uri="{FF2B5EF4-FFF2-40B4-BE49-F238E27FC236}">
                <a16:creationId xmlns:a16="http://schemas.microsoft.com/office/drawing/2014/main" id="{C600D5A1-2F76-9B99-3806-82F0F2F67837}"/>
              </a:ext>
            </a:extLst>
          </p:cNvPr>
          <p:cNvSpPr>
            <a:spLocks noChangeArrowheads="1"/>
          </p:cNvSpPr>
          <p:nvPr/>
        </p:nvSpPr>
        <p:spPr bwMode="auto">
          <a:xfrm>
            <a:off x="9163607" y="6581001"/>
            <a:ext cx="3028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219170" eaLnBrk="0" fontAlgn="base" hangingPunct="0">
              <a:spcBef>
                <a:spcPct val="0"/>
              </a:spcBef>
              <a:spcAft>
                <a:spcPct val="0"/>
              </a:spcAft>
              <a:buNone/>
            </a:pPr>
            <a:r>
              <a:rPr lang="pt-BR" altLang="pt-BR" sz="1200" b="1" dirty="0">
                <a:solidFill>
                  <a:schemeClr val="bg1"/>
                </a:solidFill>
                <a:latin typeface="Arial" panose="020B0604020202020204" pitchFamily="34" charset="0"/>
                <a:cs typeface="Arial" panose="020B0604020202020204" pitchFamily="34" charset="0"/>
              </a:rPr>
              <a:t>Sports Med. 2018 Jun;48(6):1329-1343</a:t>
            </a:r>
          </a:p>
        </p:txBody>
      </p:sp>
      <p:pic>
        <p:nvPicPr>
          <p:cNvPr id="2" name="Imagem 1">
            <a:extLst>
              <a:ext uri="{FF2B5EF4-FFF2-40B4-BE49-F238E27FC236}">
                <a16:creationId xmlns:a16="http://schemas.microsoft.com/office/drawing/2014/main" id="{541AC2FD-5689-4BAC-9971-14A29122D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5876"/>
          <a:stretch>
            <a:fillRect/>
          </a:stretch>
        </p:blipFill>
        <p:spPr bwMode="auto">
          <a:xfrm>
            <a:off x="94594" y="2456429"/>
            <a:ext cx="7903779" cy="163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a:extLst>
              <a:ext uri="{FF2B5EF4-FFF2-40B4-BE49-F238E27FC236}">
                <a16:creationId xmlns:a16="http://schemas.microsoft.com/office/drawing/2014/main" id="{2D9F14D2-B0D7-BDAC-982A-740825B6D8F3}"/>
              </a:ext>
            </a:extLst>
          </p:cNvPr>
          <p:cNvPicPr>
            <a:picLocks noChangeAspect="1"/>
          </p:cNvPicPr>
          <p:nvPr/>
        </p:nvPicPr>
        <p:blipFill>
          <a:blip r:embed="rId5"/>
          <a:stretch>
            <a:fillRect/>
          </a:stretch>
        </p:blipFill>
        <p:spPr>
          <a:xfrm>
            <a:off x="8318839" y="1187669"/>
            <a:ext cx="3871638" cy="5176345"/>
          </a:xfrm>
          <a:prstGeom prst="rect">
            <a:avLst/>
          </a:prstGeom>
        </p:spPr>
      </p:pic>
      <p:sp>
        <p:nvSpPr>
          <p:cNvPr id="10" name="Retângulo 9">
            <a:extLst>
              <a:ext uri="{FF2B5EF4-FFF2-40B4-BE49-F238E27FC236}">
                <a16:creationId xmlns:a16="http://schemas.microsoft.com/office/drawing/2014/main" id="{E671C4CD-3FD7-69EB-1956-C004823871F2}"/>
              </a:ext>
            </a:extLst>
          </p:cNvPr>
          <p:cNvSpPr/>
          <p:nvPr/>
        </p:nvSpPr>
        <p:spPr>
          <a:xfrm>
            <a:off x="1550933" y="2456429"/>
            <a:ext cx="4387412" cy="408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0" fontAlgn="base" hangingPunct="0">
              <a:spcBef>
                <a:spcPct val="0"/>
              </a:spcBef>
              <a:spcAft>
                <a:spcPct val="0"/>
              </a:spcAft>
              <a:defRPr/>
            </a:pPr>
            <a:endParaRPr lang="pt-BR" sz="2400">
              <a:solidFill>
                <a:prstClr val="white"/>
              </a:solidFill>
              <a:latin typeface="Calibri"/>
            </a:endParaRPr>
          </a:p>
        </p:txBody>
      </p:sp>
      <p:sp>
        <p:nvSpPr>
          <p:cNvPr id="11" name="Retângulo 10">
            <a:extLst>
              <a:ext uri="{FF2B5EF4-FFF2-40B4-BE49-F238E27FC236}">
                <a16:creationId xmlns:a16="http://schemas.microsoft.com/office/drawing/2014/main" id="{DFD9C945-6D7E-4C8C-0C43-91485CEE9526}"/>
              </a:ext>
            </a:extLst>
          </p:cNvPr>
          <p:cNvSpPr/>
          <p:nvPr/>
        </p:nvSpPr>
        <p:spPr>
          <a:xfrm>
            <a:off x="2414533" y="4008235"/>
            <a:ext cx="3263900" cy="81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0" fontAlgn="base" hangingPunct="0">
              <a:spcBef>
                <a:spcPct val="0"/>
              </a:spcBef>
              <a:spcAft>
                <a:spcPct val="0"/>
              </a:spcAft>
              <a:defRPr/>
            </a:pPr>
            <a:endParaRPr lang="pt-BR" sz="2400">
              <a:solidFill>
                <a:prstClr val="white"/>
              </a:solidFill>
              <a:latin typeface="Calibri"/>
            </a:endParaRPr>
          </a:p>
        </p:txBody>
      </p:sp>
    </p:spTree>
    <p:extLst>
      <p:ext uri="{BB962C8B-B14F-4D97-AF65-F5344CB8AC3E}">
        <p14:creationId xmlns:p14="http://schemas.microsoft.com/office/powerpoint/2010/main" val="214883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descr="Uma imagem contendo estrada, rua, decorado, menina&#10;&#10;Descrição gerada automaticamente">
            <a:extLst>
              <a:ext uri="{FF2B5EF4-FFF2-40B4-BE49-F238E27FC236}">
                <a16:creationId xmlns:a16="http://schemas.microsoft.com/office/drawing/2014/main" id="{679E5C4B-64C1-74A8-787B-F0609FBCF8F4}"/>
              </a:ext>
            </a:extLst>
          </p:cNvPr>
          <p:cNvPicPr>
            <a:picLocks noChangeAspect="1"/>
          </p:cNvPicPr>
          <p:nvPr/>
        </p:nvPicPr>
        <p:blipFill>
          <a:blip r:embed="rId3">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pic>
        <p:nvPicPr>
          <p:cNvPr id="4" name="Imagem 1">
            <a:extLst>
              <a:ext uri="{FF2B5EF4-FFF2-40B4-BE49-F238E27FC236}">
                <a16:creationId xmlns:a16="http://schemas.microsoft.com/office/drawing/2014/main" id="{EF8D5D40-B05F-347A-FB2D-8A52C5E9B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075" y="2227099"/>
            <a:ext cx="7378298" cy="28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tângulo 3">
            <a:extLst>
              <a:ext uri="{FF2B5EF4-FFF2-40B4-BE49-F238E27FC236}">
                <a16:creationId xmlns:a16="http://schemas.microsoft.com/office/drawing/2014/main" id="{C600D5A1-2F76-9B99-3806-82F0F2F67837}"/>
              </a:ext>
            </a:extLst>
          </p:cNvPr>
          <p:cNvSpPr>
            <a:spLocks noChangeArrowheads="1"/>
          </p:cNvSpPr>
          <p:nvPr/>
        </p:nvSpPr>
        <p:spPr bwMode="auto">
          <a:xfrm>
            <a:off x="9163607" y="6581001"/>
            <a:ext cx="3028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219170" eaLnBrk="0" fontAlgn="base" hangingPunct="0">
              <a:spcBef>
                <a:spcPct val="0"/>
              </a:spcBef>
              <a:spcAft>
                <a:spcPct val="0"/>
              </a:spcAft>
              <a:buNone/>
            </a:pPr>
            <a:r>
              <a:rPr lang="pt-BR" altLang="pt-BR" sz="1200" b="1" dirty="0">
                <a:solidFill>
                  <a:schemeClr val="bg1"/>
                </a:solidFill>
                <a:latin typeface="Arial" panose="020B0604020202020204" pitchFamily="34" charset="0"/>
                <a:cs typeface="Arial" panose="020B0604020202020204" pitchFamily="34" charset="0"/>
              </a:rPr>
              <a:t>Sports Med. 2018 Jun;48(6):1329-1343</a:t>
            </a:r>
          </a:p>
        </p:txBody>
      </p:sp>
      <p:pic>
        <p:nvPicPr>
          <p:cNvPr id="6" name="Imagem 5">
            <a:extLst>
              <a:ext uri="{FF2B5EF4-FFF2-40B4-BE49-F238E27FC236}">
                <a16:creationId xmlns:a16="http://schemas.microsoft.com/office/drawing/2014/main" id="{2D9F14D2-B0D7-BDAC-982A-740825B6D8F3}"/>
              </a:ext>
            </a:extLst>
          </p:cNvPr>
          <p:cNvPicPr>
            <a:picLocks noChangeAspect="1"/>
          </p:cNvPicPr>
          <p:nvPr/>
        </p:nvPicPr>
        <p:blipFill>
          <a:blip r:embed="rId5"/>
          <a:stretch>
            <a:fillRect/>
          </a:stretch>
        </p:blipFill>
        <p:spPr>
          <a:xfrm>
            <a:off x="8318839" y="1187669"/>
            <a:ext cx="3871638" cy="5176345"/>
          </a:xfrm>
          <a:prstGeom prst="rect">
            <a:avLst/>
          </a:prstGeom>
        </p:spPr>
      </p:pic>
      <p:sp>
        <p:nvSpPr>
          <p:cNvPr id="10" name="Retângulo 9">
            <a:extLst>
              <a:ext uri="{FF2B5EF4-FFF2-40B4-BE49-F238E27FC236}">
                <a16:creationId xmlns:a16="http://schemas.microsoft.com/office/drawing/2014/main" id="{E671C4CD-3FD7-69EB-1956-C004823871F2}"/>
              </a:ext>
            </a:extLst>
          </p:cNvPr>
          <p:cNvSpPr/>
          <p:nvPr/>
        </p:nvSpPr>
        <p:spPr>
          <a:xfrm>
            <a:off x="1834712" y="2227099"/>
            <a:ext cx="4387412" cy="33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0" fontAlgn="base" hangingPunct="0">
              <a:spcBef>
                <a:spcPct val="0"/>
              </a:spcBef>
              <a:spcAft>
                <a:spcPct val="0"/>
              </a:spcAft>
              <a:defRPr/>
            </a:pPr>
            <a:endParaRPr lang="pt-BR" sz="2400">
              <a:solidFill>
                <a:prstClr val="white"/>
              </a:solidFill>
              <a:latin typeface="Calibri"/>
            </a:endParaRPr>
          </a:p>
        </p:txBody>
      </p:sp>
    </p:spTree>
    <p:extLst>
      <p:ext uri="{BB962C8B-B14F-4D97-AF65-F5344CB8AC3E}">
        <p14:creationId xmlns:p14="http://schemas.microsoft.com/office/powerpoint/2010/main" val="474738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m 2" descr="Texto&#10;&#10;Descrição gerada automaticamente com confiança média">
            <a:extLst>
              <a:ext uri="{FF2B5EF4-FFF2-40B4-BE49-F238E27FC236}">
                <a16:creationId xmlns:a16="http://schemas.microsoft.com/office/drawing/2014/main" id="{8BDEDF2D-46A1-6859-4516-331CC507910E}"/>
              </a:ext>
            </a:extLst>
          </p:cNvPr>
          <p:cNvPicPr>
            <a:picLocks noChangeAspect="1"/>
          </p:cNvPicPr>
          <p:nvPr/>
        </p:nvPicPr>
        <p:blipFill>
          <a:blip r:embed="rId3">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pic>
        <p:nvPicPr>
          <p:cNvPr id="4" name="Imagem 3">
            <a:extLst>
              <a:ext uri="{FF2B5EF4-FFF2-40B4-BE49-F238E27FC236}">
                <a16:creationId xmlns:a16="http://schemas.microsoft.com/office/drawing/2014/main" id="{E4D0FA1B-02FF-C79D-EEBA-AAC9D8D95918}"/>
              </a:ext>
            </a:extLst>
          </p:cNvPr>
          <p:cNvPicPr>
            <a:picLocks noChangeAspect="1"/>
          </p:cNvPicPr>
          <p:nvPr/>
        </p:nvPicPr>
        <p:blipFill>
          <a:blip r:embed="rId4"/>
          <a:stretch>
            <a:fillRect/>
          </a:stretch>
        </p:blipFill>
        <p:spPr>
          <a:xfrm>
            <a:off x="936392" y="357352"/>
            <a:ext cx="4426340" cy="5817476"/>
          </a:xfrm>
          <a:prstGeom prst="rect">
            <a:avLst/>
          </a:prstGeom>
        </p:spPr>
      </p:pic>
      <p:pic>
        <p:nvPicPr>
          <p:cNvPr id="6" name="Imagem 5">
            <a:extLst>
              <a:ext uri="{FF2B5EF4-FFF2-40B4-BE49-F238E27FC236}">
                <a16:creationId xmlns:a16="http://schemas.microsoft.com/office/drawing/2014/main" id="{60556122-2A8F-AB44-DCB8-76CEADD7D469}"/>
              </a:ext>
            </a:extLst>
          </p:cNvPr>
          <p:cNvPicPr>
            <a:picLocks noChangeAspect="1"/>
          </p:cNvPicPr>
          <p:nvPr/>
        </p:nvPicPr>
        <p:blipFill>
          <a:blip r:embed="rId5"/>
          <a:stretch>
            <a:fillRect/>
          </a:stretch>
        </p:blipFill>
        <p:spPr>
          <a:xfrm>
            <a:off x="8390032" y="1135117"/>
            <a:ext cx="3665810" cy="5176345"/>
          </a:xfrm>
          <a:prstGeom prst="rect">
            <a:avLst/>
          </a:prstGeom>
        </p:spPr>
      </p:pic>
      <p:sp>
        <p:nvSpPr>
          <p:cNvPr id="9" name="CaixaDeTexto 8">
            <a:extLst>
              <a:ext uri="{FF2B5EF4-FFF2-40B4-BE49-F238E27FC236}">
                <a16:creationId xmlns:a16="http://schemas.microsoft.com/office/drawing/2014/main" id="{71549F76-12E1-6C2D-BD14-C443D6DF84C5}"/>
              </a:ext>
            </a:extLst>
          </p:cNvPr>
          <p:cNvSpPr txBox="1"/>
          <p:nvPr/>
        </p:nvSpPr>
        <p:spPr>
          <a:xfrm>
            <a:off x="9984827" y="6579719"/>
            <a:ext cx="2207173" cy="276999"/>
          </a:xfrm>
          <a:prstGeom prst="rect">
            <a:avLst/>
          </a:prstGeom>
          <a:noFill/>
        </p:spPr>
        <p:txBody>
          <a:bodyPr wrap="square">
            <a:spAutoFit/>
          </a:bodyPr>
          <a:lstStyle/>
          <a:p>
            <a:r>
              <a:rPr lang="nl-NL" sz="1200" b="1" dirty="0">
                <a:solidFill>
                  <a:schemeClr val="bg1"/>
                </a:solidFill>
                <a:effectLst/>
                <a:latin typeface="Arial" panose="020B0604020202020204" pitchFamily="34" charset="0"/>
                <a:cs typeface="Arial" panose="020B0604020202020204" pitchFamily="34" charset="0"/>
              </a:rPr>
              <a:t>Int J Mol Sci. 2020;21(2):592</a:t>
            </a:r>
            <a:endParaRPr lang="pt-BR"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06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m 2" descr="Uma imagem contendo Texto&#10;&#10;Descrição gerada automaticamente">
            <a:extLst>
              <a:ext uri="{FF2B5EF4-FFF2-40B4-BE49-F238E27FC236}">
                <a16:creationId xmlns:a16="http://schemas.microsoft.com/office/drawing/2014/main" id="{FDDC1DCD-9317-A0B1-14FA-4EAACD8DA7F2}"/>
              </a:ext>
            </a:extLst>
          </p:cNvPr>
          <p:cNvPicPr>
            <a:picLocks noChangeAspect="1"/>
          </p:cNvPicPr>
          <p:nvPr/>
        </p:nvPicPr>
        <p:blipFill>
          <a:blip r:embed="rId3">
            <a:extLst>
              <a:ext uri="{28A0092B-C50C-407E-A947-70E740481C1C}">
                <a14:useLocalDpi xmlns:a14="http://schemas.microsoft.com/office/drawing/2010/main" val="0"/>
              </a:ext>
            </a:extLst>
          </a:blip>
          <a:srcRect t="1173" b="592"/>
          <a:stretch/>
        </p:blipFill>
        <p:spPr>
          <a:xfrm>
            <a:off x="20" y="1282"/>
            <a:ext cx="12191980" cy="6856718"/>
          </a:xfrm>
          <a:prstGeom prst="rect">
            <a:avLst/>
          </a:prstGeom>
        </p:spPr>
      </p:pic>
      <p:pic>
        <p:nvPicPr>
          <p:cNvPr id="4" name="Google Shape;2355;p105">
            <a:extLst>
              <a:ext uri="{FF2B5EF4-FFF2-40B4-BE49-F238E27FC236}">
                <a16:creationId xmlns:a16="http://schemas.microsoft.com/office/drawing/2014/main" id="{D81820A9-4BA8-7C9A-433A-7E7B5C2F44BC}"/>
              </a:ext>
            </a:extLst>
          </p:cNvPr>
          <p:cNvPicPr preferRelativeResize="0"/>
          <p:nvPr/>
        </p:nvPicPr>
        <p:blipFill rotWithShape="1">
          <a:blip r:embed="rId4">
            <a:alphaModFix/>
          </a:blip>
          <a:srcRect/>
          <a:stretch/>
        </p:blipFill>
        <p:spPr>
          <a:xfrm>
            <a:off x="708792" y="1092091"/>
            <a:ext cx="6591300" cy="4848225"/>
          </a:xfrm>
          <a:prstGeom prst="rect">
            <a:avLst/>
          </a:prstGeom>
          <a:noFill/>
          <a:ln>
            <a:noFill/>
          </a:ln>
        </p:spPr>
      </p:pic>
      <p:sp>
        <p:nvSpPr>
          <p:cNvPr id="5" name="Retângulo 4">
            <a:extLst>
              <a:ext uri="{FF2B5EF4-FFF2-40B4-BE49-F238E27FC236}">
                <a16:creationId xmlns:a16="http://schemas.microsoft.com/office/drawing/2014/main" id="{1EA35CC1-13CD-05C0-5048-7F61930AA1A6}"/>
              </a:ext>
            </a:extLst>
          </p:cNvPr>
          <p:cNvSpPr/>
          <p:nvPr/>
        </p:nvSpPr>
        <p:spPr>
          <a:xfrm>
            <a:off x="3478924" y="2228193"/>
            <a:ext cx="1166648" cy="578069"/>
          </a:xfrm>
          <a:prstGeom prst="rect">
            <a:avLst/>
          </a:prstGeom>
          <a:solidFill>
            <a:srgbClr val="DA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FD7227D2-2764-915E-A4A6-807FCC93C5DB}"/>
              </a:ext>
            </a:extLst>
          </p:cNvPr>
          <p:cNvSpPr/>
          <p:nvPr/>
        </p:nvSpPr>
        <p:spPr>
          <a:xfrm>
            <a:off x="2984939" y="2976069"/>
            <a:ext cx="2039006" cy="578069"/>
          </a:xfrm>
          <a:prstGeom prst="rect">
            <a:avLst/>
          </a:prstGeom>
          <a:solidFill>
            <a:srgbClr val="DA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0FE216F1-8B71-8452-FE01-9BD8DD71DB30}"/>
              </a:ext>
            </a:extLst>
          </p:cNvPr>
          <p:cNvSpPr/>
          <p:nvPr/>
        </p:nvSpPr>
        <p:spPr>
          <a:xfrm>
            <a:off x="2653861" y="3723945"/>
            <a:ext cx="2611822" cy="578069"/>
          </a:xfrm>
          <a:prstGeom prst="rect">
            <a:avLst/>
          </a:prstGeom>
          <a:solidFill>
            <a:srgbClr val="DA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AC6B9262-6F16-BD88-2DAE-343D784AE845}"/>
              </a:ext>
            </a:extLst>
          </p:cNvPr>
          <p:cNvSpPr/>
          <p:nvPr/>
        </p:nvSpPr>
        <p:spPr>
          <a:xfrm>
            <a:off x="2401614" y="4543095"/>
            <a:ext cx="3326523" cy="578069"/>
          </a:xfrm>
          <a:prstGeom prst="rect">
            <a:avLst/>
          </a:prstGeom>
          <a:solidFill>
            <a:srgbClr val="DA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B7ED506A-BF56-E54D-1F85-012058840705}"/>
              </a:ext>
            </a:extLst>
          </p:cNvPr>
          <p:cNvSpPr/>
          <p:nvPr/>
        </p:nvSpPr>
        <p:spPr>
          <a:xfrm>
            <a:off x="2895599" y="5344539"/>
            <a:ext cx="2264979" cy="324833"/>
          </a:xfrm>
          <a:prstGeom prst="rect">
            <a:avLst/>
          </a:prstGeom>
          <a:solidFill>
            <a:srgbClr val="DA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Google Shape;2356;p105">
            <a:extLst>
              <a:ext uri="{FF2B5EF4-FFF2-40B4-BE49-F238E27FC236}">
                <a16:creationId xmlns:a16="http://schemas.microsoft.com/office/drawing/2014/main" id="{809CD86A-B595-312B-3FD4-C21C47C58E9E}"/>
              </a:ext>
            </a:extLst>
          </p:cNvPr>
          <p:cNvSpPr/>
          <p:nvPr/>
        </p:nvSpPr>
        <p:spPr>
          <a:xfrm>
            <a:off x="4726110" y="5708989"/>
            <a:ext cx="257474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000"/>
              <a:buFont typeface="Arial"/>
              <a:buNone/>
            </a:pPr>
            <a:r>
              <a:rPr lang="pt-BR" sz="1000" b="1" dirty="0" err="1">
                <a:latin typeface="Arial"/>
                <a:ea typeface="Arial"/>
                <a:cs typeface="Arial"/>
                <a:sym typeface="Arial"/>
              </a:rPr>
              <a:t>Phys</a:t>
            </a:r>
            <a:r>
              <a:rPr lang="pt-BR" sz="1000" b="1" dirty="0">
                <a:latin typeface="Arial"/>
                <a:ea typeface="Arial"/>
                <a:cs typeface="Arial"/>
                <a:sym typeface="Arial"/>
              </a:rPr>
              <a:t> </a:t>
            </a:r>
            <a:r>
              <a:rPr lang="pt-BR" sz="1000" b="1" dirty="0" err="1">
                <a:latin typeface="Arial"/>
                <a:ea typeface="Arial"/>
                <a:cs typeface="Arial"/>
                <a:sym typeface="Arial"/>
              </a:rPr>
              <a:t>Sportsmed</a:t>
            </a:r>
            <a:r>
              <a:rPr lang="pt-BR" sz="1000" b="1" dirty="0">
                <a:latin typeface="Arial"/>
                <a:ea typeface="Arial"/>
                <a:cs typeface="Arial"/>
                <a:sym typeface="Arial"/>
              </a:rPr>
              <a:t>. 2010 Oct;38(3):97-104</a:t>
            </a:r>
            <a:endParaRPr sz="1000" b="1" dirty="0">
              <a:latin typeface="Arial"/>
              <a:ea typeface="Arial"/>
              <a:cs typeface="Arial"/>
              <a:sym typeface="Arial"/>
            </a:endParaRPr>
          </a:p>
        </p:txBody>
      </p:sp>
    </p:spTree>
    <p:extLst>
      <p:ext uri="{BB962C8B-B14F-4D97-AF65-F5344CB8AC3E}">
        <p14:creationId xmlns:p14="http://schemas.microsoft.com/office/powerpoint/2010/main" val="193726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09D2888-E69B-47CD-07E1-A3F75BDC118B}"/>
              </a:ext>
            </a:extLst>
          </p:cNvPr>
          <p:cNvPicPr>
            <a:picLocks noChangeAspect="1"/>
          </p:cNvPicPr>
          <p:nvPr/>
        </p:nvPicPr>
        <p:blipFill>
          <a:blip r:embed="rId2"/>
          <a:stretch>
            <a:fillRect/>
          </a:stretch>
        </p:blipFill>
        <p:spPr>
          <a:xfrm>
            <a:off x="7706207" y="0"/>
            <a:ext cx="4428147" cy="5954110"/>
          </a:xfrm>
          <a:prstGeom prst="rect">
            <a:avLst/>
          </a:prstGeom>
        </p:spPr>
      </p:pic>
      <p:sp>
        <p:nvSpPr>
          <p:cNvPr id="8" name="Retângulo 7">
            <a:extLst>
              <a:ext uri="{FF2B5EF4-FFF2-40B4-BE49-F238E27FC236}">
                <a16:creationId xmlns:a16="http://schemas.microsoft.com/office/drawing/2014/main" id="{93E30DF9-6D73-6111-411F-5E87143502EE}"/>
              </a:ext>
            </a:extLst>
          </p:cNvPr>
          <p:cNvSpPr/>
          <p:nvPr/>
        </p:nvSpPr>
        <p:spPr>
          <a:xfrm>
            <a:off x="381375" y="5641877"/>
            <a:ext cx="7412796" cy="923330"/>
          </a:xfrm>
          <a:prstGeom prst="rect">
            <a:avLst/>
          </a:prstGeom>
          <a:solidFill>
            <a:srgbClr val="DCDDDE"/>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E9D84007-680C-26C3-8FC2-5E8B7F3458C5}"/>
              </a:ext>
            </a:extLst>
          </p:cNvPr>
          <p:cNvPicPr>
            <a:picLocks noChangeAspect="1"/>
          </p:cNvPicPr>
          <p:nvPr/>
        </p:nvPicPr>
        <p:blipFill>
          <a:blip r:embed="rId3"/>
          <a:stretch>
            <a:fillRect/>
          </a:stretch>
        </p:blipFill>
        <p:spPr>
          <a:xfrm>
            <a:off x="790412" y="225643"/>
            <a:ext cx="4428148" cy="4031038"/>
          </a:xfrm>
          <a:prstGeom prst="rect">
            <a:avLst/>
          </a:prstGeom>
        </p:spPr>
      </p:pic>
      <p:sp>
        <p:nvSpPr>
          <p:cNvPr id="7" name="CaixaDeTexto 6">
            <a:extLst>
              <a:ext uri="{FF2B5EF4-FFF2-40B4-BE49-F238E27FC236}">
                <a16:creationId xmlns:a16="http://schemas.microsoft.com/office/drawing/2014/main" id="{CA225FCA-6921-6123-97E0-12E69DB5B3DA}"/>
              </a:ext>
            </a:extLst>
          </p:cNvPr>
          <p:cNvSpPr txBox="1"/>
          <p:nvPr/>
        </p:nvSpPr>
        <p:spPr>
          <a:xfrm>
            <a:off x="381375" y="5641877"/>
            <a:ext cx="7412796" cy="923330"/>
          </a:xfrm>
          <a:prstGeom prst="rect">
            <a:avLst/>
          </a:prstGeom>
          <a:noFill/>
        </p:spPr>
        <p:txBody>
          <a:bodyPr wrap="square">
            <a:spAutoFit/>
          </a:bodyPr>
          <a:lstStyle/>
          <a:p>
            <a:pPr algn="just"/>
            <a:r>
              <a:rPr lang="pt-BR" dirty="0"/>
              <a:t>A elevação aguda de hormônios "anabólicos" sistêmicos após o exercício não desempenha um papel importante na estimulação da síntese de proteínas musculares, levando à hipertrofia.</a:t>
            </a:r>
          </a:p>
        </p:txBody>
      </p:sp>
      <p:sp>
        <p:nvSpPr>
          <p:cNvPr id="10" name="CaixaDeTexto 9">
            <a:extLst>
              <a:ext uri="{FF2B5EF4-FFF2-40B4-BE49-F238E27FC236}">
                <a16:creationId xmlns:a16="http://schemas.microsoft.com/office/drawing/2014/main" id="{BB6DD267-1279-22FA-C4FE-CF2674D78CCE}"/>
              </a:ext>
            </a:extLst>
          </p:cNvPr>
          <p:cNvSpPr txBox="1"/>
          <p:nvPr/>
        </p:nvSpPr>
        <p:spPr>
          <a:xfrm>
            <a:off x="9110968" y="6581001"/>
            <a:ext cx="3081032" cy="276999"/>
          </a:xfrm>
          <a:prstGeom prst="rect">
            <a:avLst/>
          </a:prstGeom>
          <a:noFill/>
        </p:spPr>
        <p:txBody>
          <a:bodyPr wrap="square">
            <a:spAutoFit/>
          </a:bodyPr>
          <a:lstStyle/>
          <a:p>
            <a:r>
              <a:rPr lang="fr-FR" sz="1200" b="1" dirty="0">
                <a:latin typeface="Arial" panose="020B0604020202020204" pitchFamily="34" charset="0"/>
                <a:cs typeface="Arial" panose="020B0604020202020204" pitchFamily="34" charset="0"/>
              </a:rPr>
              <a:t>Exerc Sport Sci Rev. 2024;52(4):117-125</a:t>
            </a:r>
            <a:endParaRPr lang="pt-BR"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36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m 4" descr="Uma imagem contendo Texto&#10;&#10;Descrição gerada automaticamente">
            <a:extLst>
              <a:ext uri="{FF2B5EF4-FFF2-40B4-BE49-F238E27FC236}">
                <a16:creationId xmlns:a16="http://schemas.microsoft.com/office/drawing/2014/main" id="{225B7816-ADC5-0969-35DC-797CE5AE0194}"/>
              </a:ext>
            </a:extLst>
          </p:cNvPr>
          <p:cNvPicPr>
            <a:picLocks noChangeAspect="1"/>
          </p:cNvPicPr>
          <p:nvPr/>
        </p:nvPicPr>
        <p:blipFill>
          <a:blip r:embed="rId3">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Tree>
    <p:extLst>
      <p:ext uri="{BB962C8B-B14F-4D97-AF65-F5344CB8AC3E}">
        <p14:creationId xmlns:p14="http://schemas.microsoft.com/office/powerpoint/2010/main" val="187277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descr="Imagem digital fictícia de personagem de desenho animado&#10;&#10;Descrição gerada automaticamente com confiança média">
            <a:extLst>
              <a:ext uri="{FF2B5EF4-FFF2-40B4-BE49-F238E27FC236}">
                <a16:creationId xmlns:a16="http://schemas.microsoft.com/office/drawing/2014/main" id="{675DA102-BED3-D3E9-07D0-866B02267B70}"/>
              </a:ext>
            </a:extLst>
          </p:cNvPr>
          <p:cNvPicPr>
            <a:picLocks noChangeAspect="1"/>
          </p:cNvPicPr>
          <p:nvPr/>
        </p:nvPicPr>
        <p:blipFill>
          <a:blip r:embed="rId3">
            <a:extLst>
              <a:ext uri="{28A0092B-C50C-407E-A947-70E740481C1C}">
                <a14:useLocalDpi xmlns:a14="http://schemas.microsoft.com/office/drawing/2010/main" val="0"/>
              </a:ext>
            </a:extLst>
          </a:blip>
          <a:srcRect t="19974" b="23786"/>
          <a:stretch/>
        </p:blipFill>
        <p:spPr>
          <a:xfrm>
            <a:off x="20" y="1282"/>
            <a:ext cx="12191980" cy="6856718"/>
          </a:xfrm>
          <a:prstGeom prst="rect">
            <a:avLst/>
          </a:prstGeom>
        </p:spPr>
      </p:pic>
      <p:sp>
        <p:nvSpPr>
          <p:cNvPr id="4" name="Retângulo 3">
            <a:extLst>
              <a:ext uri="{FF2B5EF4-FFF2-40B4-BE49-F238E27FC236}">
                <a16:creationId xmlns:a16="http://schemas.microsoft.com/office/drawing/2014/main" id="{3F654D17-665B-FC88-DFE1-B4B1566A3892}"/>
              </a:ext>
            </a:extLst>
          </p:cNvPr>
          <p:cNvSpPr/>
          <p:nvPr/>
        </p:nvSpPr>
        <p:spPr>
          <a:xfrm>
            <a:off x="1475232" y="3182111"/>
            <a:ext cx="8388096" cy="151180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utoShape 2" descr="A visually stunning representation of muscle as an endocrine organ. The image shows muscular tissue glowing with dynamic, flowing energy, connecting to various organs like the brain, heart, and liver through glowing pathways. These connections symbolize the secretion of hormones and other signaling molecules. The background is a mix of anatomical elements with a modern scientific aesthetic, blending biology with abstract, glowing energy flows, giving a sense of interconnection and life force.">
            <a:extLst>
              <a:ext uri="{FF2B5EF4-FFF2-40B4-BE49-F238E27FC236}">
                <a16:creationId xmlns:a16="http://schemas.microsoft.com/office/drawing/2014/main" id="{65404302-A790-001C-8CAC-0CE485696D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aixaDeTexto 2">
            <a:extLst>
              <a:ext uri="{FF2B5EF4-FFF2-40B4-BE49-F238E27FC236}">
                <a16:creationId xmlns:a16="http://schemas.microsoft.com/office/drawing/2014/main" id="{A476E605-B47A-B142-B091-CB0D7D730627}"/>
              </a:ext>
            </a:extLst>
          </p:cNvPr>
          <p:cNvSpPr txBox="1"/>
          <p:nvPr/>
        </p:nvSpPr>
        <p:spPr>
          <a:xfrm>
            <a:off x="1602651" y="3276600"/>
            <a:ext cx="818083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rPr>
              <a:t>“…how contracting skeletal muscles </a:t>
            </a:r>
            <a:r>
              <a:rPr kumimoji="0" lang="en-US" sz="2800" b="1" i="0" u="none" strike="noStrike" kern="0" cap="none" spc="0" normalizeH="0" baseline="0" noProof="0" dirty="0">
                <a:ln>
                  <a:noFill/>
                </a:ln>
                <a:solidFill>
                  <a:srgbClr val="FFC000"/>
                </a:solidFill>
                <a:effectLst/>
                <a:uLnTx/>
                <a:uFillTx/>
                <a:latin typeface="Calibri" panose="020F0502020204030204"/>
                <a:ea typeface="+mn-ea"/>
                <a:cs typeface="+mn-cs"/>
              </a:rPr>
              <a:t>mediate</a:t>
            </a:r>
            <a:r>
              <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rPr>
              <a:t> metabolic and physiological effects of benefits on health.”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 Muscle Res Cell Motil. 2003;24(2-3):113-119</a:t>
            </a:r>
            <a:endParaRPr kumimoji="0" lang="pt-B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389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1">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50" name="Freeform: Shape 1043">
            <a:extLst>
              <a:ext uri="{FF2B5EF4-FFF2-40B4-BE49-F238E27FC236}">
                <a16:creationId xmlns:a16="http://schemas.microsoft.com/office/drawing/2014/main" id="{0ACBD85E-A404-45CB-B532-1039E479D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1" name="Freeform: Shape 1045">
            <a:extLst>
              <a:ext uri="{FF2B5EF4-FFF2-40B4-BE49-F238E27FC236}">
                <a16:creationId xmlns:a16="http://schemas.microsoft.com/office/drawing/2014/main" id="{DB1626B1-BAC7-4893-A5AC-620597685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8" name="Freeform: Shape 1047">
            <a:extLst>
              <a:ext uri="{FF2B5EF4-FFF2-40B4-BE49-F238E27FC236}">
                <a16:creationId xmlns:a16="http://schemas.microsoft.com/office/drawing/2014/main" id="{D64E9910-51FE-45BF-973D-9D2401FD3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Home | Okoleleofficial">
            <a:extLst>
              <a:ext uri="{FF2B5EF4-FFF2-40B4-BE49-F238E27FC236}">
                <a16:creationId xmlns:a16="http://schemas.microsoft.com/office/drawing/2014/main" id="{C04536A4-CA35-F6D2-F01D-7AFDEDD242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19215" y="1754096"/>
            <a:ext cx="6953259" cy="2868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939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descr="Uma imagem contendo no interior, olhando, colorido, pequeno&#10;&#10;Descrição gerada automaticamente">
            <a:extLst>
              <a:ext uri="{FF2B5EF4-FFF2-40B4-BE49-F238E27FC236}">
                <a16:creationId xmlns:a16="http://schemas.microsoft.com/office/drawing/2014/main" id="{2D5BAF86-F30F-359F-FA74-FBFABD8975EC}"/>
              </a:ext>
            </a:extLst>
          </p:cNvPr>
          <p:cNvPicPr>
            <a:picLocks noChangeAspect="1"/>
          </p:cNvPicPr>
          <p:nvPr/>
        </p:nvPicPr>
        <p:blipFill>
          <a:blip r:embed="rId3">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sp>
        <p:nvSpPr>
          <p:cNvPr id="7" name="Retângulo 6">
            <a:extLst>
              <a:ext uri="{FF2B5EF4-FFF2-40B4-BE49-F238E27FC236}">
                <a16:creationId xmlns:a16="http://schemas.microsoft.com/office/drawing/2014/main" id="{BD96651D-728F-C2CD-EE23-E387B10EE1CD}"/>
              </a:ext>
            </a:extLst>
          </p:cNvPr>
          <p:cNvSpPr/>
          <p:nvPr/>
        </p:nvSpPr>
        <p:spPr>
          <a:xfrm>
            <a:off x="8595360" y="6392918"/>
            <a:ext cx="3432645" cy="27699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77AF3728-7766-BC4E-9E65-91DFE6060929}"/>
              </a:ext>
            </a:extLst>
          </p:cNvPr>
          <p:cNvPicPr>
            <a:picLocks noChangeAspect="1"/>
          </p:cNvPicPr>
          <p:nvPr/>
        </p:nvPicPr>
        <p:blipFill>
          <a:blip r:embed="rId4"/>
          <a:stretch>
            <a:fillRect/>
          </a:stretch>
        </p:blipFill>
        <p:spPr>
          <a:xfrm>
            <a:off x="8180832" y="704189"/>
            <a:ext cx="3847173" cy="5449622"/>
          </a:xfrm>
          <a:prstGeom prst="rect">
            <a:avLst/>
          </a:prstGeom>
        </p:spPr>
      </p:pic>
      <p:sp>
        <p:nvSpPr>
          <p:cNvPr id="6" name="CaixaDeTexto 5">
            <a:extLst>
              <a:ext uri="{FF2B5EF4-FFF2-40B4-BE49-F238E27FC236}">
                <a16:creationId xmlns:a16="http://schemas.microsoft.com/office/drawing/2014/main" id="{0A73FFF9-FF98-067D-BC01-D88F2DB4D975}"/>
              </a:ext>
            </a:extLst>
          </p:cNvPr>
          <p:cNvSpPr txBox="1"/>
          <p:nvPr/>
        </p:nvSpPr>
        <p:spPr>
          <a:xfrm>
            <a:off x="8595360" y="6392918"/>
            <a:ext cx="350579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 Muscle Res Cell Motil. 2003;24(2-3):113-119</a:t>
            </a:r>
            <a:endParaRPr kumimoji="0" lang="pt-B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tângulo 8">
            <a:extLst>
              <a:ext uri="{FF2B5EF4-FFF2-40B4-BE49-F238E27FC236}">
                <a16:creationId xmlns:a16="http://schemas.microsoft.com/office/drawing/2014/main" id="{09096545-09CC-E819-B982-A48C79DE1AE9}"/>
              </a:ext>
            </a:extLst>
          </p:cNvPr>
          <p:cNvSpPr/>
          <p:nvPr/>
        </p:nvSpPr>
        <p:spPr>
          <a:xfrm>
            <a:off x="381926" y="4492014"/>
            <a:ext cx="5895429" cy="110799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ixaDeTexto 9">
            <a:extLst>
              <a:ext uri="{FF2B5EF4-FFF2-40B4-BE49-F238E27FC236}">
                <a16:creationId xmlns:a16="http://schemas.microsoft.com/office/drawing/2014/main" id="{9E39644B-16A5-7C29-9B10-5760D7A37E1E}"/>
              </a:ext>
            </a:extLst>
          </p:cNvPr>
          <p:cNvSpPr txBox="1"/>
          <p:nvPr/>
        </p:nvSpPr>
        <p:spPr>
          <a:xfrm>
            <a:off x="381926" y="4492014"/>
            <a:ext cx="5895429"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6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pt-BR" sz="66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pt-BR" sz="6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pt-BR" sz="6600" b="0" i="0" u="none" strike="noStrike" kern="1200" cap="none" spc="0" normalizeH="0" baseline="0" noProof="0" dirty="0" err="1">
                <a:ln>
                  <a:noFill/>
                </a:ln>
                <a:solidFill>
                  <a:prstClr val="white"/>
                </a:solidFill>
                <a:effectLst/>
                <a:uLnTx/>
                <a:uFillTx/>
                <a:latin typeface="Calibri" panose="020F0502020204030204"/>
                <a:ea typeface="+mn-ea"/>
                <a:cs typeface="+mn-cs"/>
              </a:rPr>
              <a:t>work</a:t>
            </a:r>
            <a:r>
              <a:rPr kumimoji="0" lang="pt-BR" sz="6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pt-BR" sz="6600" b="0" i="0" u="none" strike="noStrike" kern="1200" cap="none" spc="0" normalizeH="0" baseline="0" noProof="0" dirty="0" err="1">
                <a:ln>
                  <a:noFill/>
                </a:ln>
                <a:solidFill>
                  <a:prstClr val="white"/>
                </a:solidFill>
                <a:effectLst/>
                <a:uLnTx/>
                <a:uFillTx/>
                <a:latin typeface="Calibri" panose="020F0502020204030204"/>
                <a:ea typeface="+mn-ea"/>
                <a:cs typeface="+mn-cs"/>
              </a:rPr>
              <a:t>factor</a:t>
            </a:r>
            <a:r>
              <a:rPr kumimoji="0" lang="pt-BR" sz="66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6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87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descr="Imagem digital fictícia de personagem de desenho animado">
            <a:extLst>
              <a:ext uri="{FF2B5EF4-FFF2-40B4-BE49-F238E27FC236}">
                <a16:creationId xmlns:a16="http://schemas.microsoft.com/office/drawing/2014/main" id="{B475E1D4-1CB9-FD87-8B8A-82DA6A9B4CEF}"/>
              </a:ext>
            </a:extLst>
          </p:cNvPr>
          <p:cNvPicPr>
            <a:picLocks noChangeAspect="1"/>
          </p:cNvPicPr>
          <p:nvPr/>
        </p:nvPicPr>
        <p:blipFill>
          <a:blip r:embed="rId3">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
        <p:nvSpPr>
          <p:cNvPr id="8" name="Retângulo 7">
            <a:extLst>
              <a:ext uri="{FF2B5EF4-FFF2-40B4-BE49-F238E27FC236}">
                <a16:creationId xmlns:a16="http://schemas.microsoft.com/office/drawing/2014/main" id="{00BB79E6-B631-D08B-DB51-9663116773A4}"/>
              </a:ext>
            </a:extLst>
          </p:cNvPr>
          <p:cNvSpPr/>
          <p:nvPr/>
        </p:nvSpPr>
        <p:spPr>
          <a:xfrm>
            <a:off x="774192" y="3966710"/>
            <a:ext cx="10984992" cy="88570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aixaDeTexto 6">
            <a:extLst>
              <a:ext uri="{FF2B5EF4-FFF2-40B4-BE49-F238E27FC236}">
                <a16:creationId xmlns:a16="http://schemas.microsoft.com/office/drawing/2014/main" id="{EE28BBAA-A40F-80B7-4063-F7D3C9CF8D0F}"/>
              </a:ext>
            </a:extLst>
          </p:cNvPr>
          <p:cNvSpPr txBox="1"/>
          <p:nvPr/>
        </p:nvSpPr>
        <p:spPr>
          <a:xfrm>
            <a:off x="774192" y="3966710"/>
            <a:ext cx="1080820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“Myokines may exert autocrine, paracrine or endocrine effects.”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Muscle as an endocrine organ. In: Muscle and Exercise Physiology. Academic Press; 2019:285-307</a:t>
            </a:r>
            <a:endParaRPr kumimoji="0" lang="pt-B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17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Bolo de aniversário colorido&#10;&#10;Descrição gerada automaticamente com confiança baixa">
            <a:extLst>
              <a:ext uri="{FF2B5EF4-FFF2-40B4-BE49-F238E27FC236}">
                <a16:creationId xmlns:a16="http://schemas.microsoft.com/office/drawing/2014/main" id="{D557DC44-EC9C-0CEE-EF9B-92D14F368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0"/>
            <a:ext cx="12001500" cy="6858000"/>
          </a:xfrm>
          <a:prstGeom prst="rect">
            <a:avLst/>
          </a:prstGeom>
        </p:spPr>
      </p:pic>
      <p:sp>
        <p:nvSpPr>
          <p:cNvPr id="6" name="Retângulo 5">
            <a:extLst>
              <a:ext uri="{FF2B5EF4-FFF2-40B4-BE49-F238E27FC236}">
                <a16:creationId xmlns:a16="http://schemas.microsoft.com/office/drawing/2014/main" id="{05BA3502-A061-978D-FF46-F432A3CA1E51}"/>
              </a:ext>
            </a:extLst>
          </p:cNvPr>
          <p:cNvSpPr/>
          <p:nvPr/>
        </p:nvSpPr>
        <p:spPr>
          <a:xfrm>
            <a:off x="1828800" y="3950208"/>
            <a:ext cx="7924800" cy="14386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ixaDeTexto 4">
            <a:extLst>
              <a:ext uri="{FF2B5EF4-FFF2-40B4-BE49-F238E27FC236}">
                <a16:creationId xmlns:a16="http://schemas.microsoft.com/office/drawing/2014/main" id="{8B1B740F-A695-9665-3EBA-E7E87E1D71F0}"/>
              </a:ext>
            </a:extLst>
          </p:cNvPr>
          <p:cNvSpPr txBox="1"/>
          <p:nvPr/>
        </p:nvSpPr>
        <p:spPr>
          <a:xfrm>
            <a:off x="1981200" y="4166014"/>
            <a:ext cx="82296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dirty="0" err="1">
                <a:ln>
                  <a:noFill/>
                </a:ln>
                <a:solidFill>
                  <a:prstClr val="white"/>
                </a:solidFill>
                <a:effectLst/>
                <a:uLnTx/>
                <a:uFillTx/>
                <a:latin typeface="Calibri" panose="020F0502020204030204"/>
                <a:ea typeface="+mn-ea"/>
                <a:cs typeface="+mn-cs"/>
              </a:rPr>
              <a:t>Muscle</a:t>
            </a:r>
            <a:r>
              <a:rPr kumimoji="0" lang="pt-BR" sz="6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pt-BR" sz="6000" b="1" i="0" u="none" strike="noStrike" kern="1200" cap="none" spc="0" normalizeH="0" baseline="0" noProof="0" dirty="0" err="1">
                <a:ln>
                  <a:noFill/>
                </a:ln>
                <a:solidFill>
                  <a:prstClr val="white"/>
                </a:solidFill>
                <a:effectLst/>
                <a:uLnTx/>
                <a:uFillTx/>
                <a:latin typeface="Calibri" panose="020F0502020204030204"/>
                <a:ea typeface="+mn-ea"/>
                <a:cs typeface="+mn-cs"/>
              </a:rPr>
              <a:t>Organ</a:t>
            </a:r>
            <a:r>
              <a:rPr kumimoji="0" lang="pt-BR" sz="6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pt-BR" sz="6000" b="1" i="0" u="none" strike="noStrike" kern="1200" cap="none" spc="0" normalizeH="0" baseline="0" noProof="0" dirty="0" err="1">
                <a:ln>
                  <a:noFill/>
                </a:ln>
                <a:solidFill>
                  <a:prstClr val="white"/>
                </a:solidFill>
                <a:effectLst/>
                <a:uLnTx/>
                <a:uFillTx/>
                <a:latin typeface="Calibri" panose="020F0502020204030204"/>
                <a:ea typeface="+mn-ea"/>
                <a:cs typeface="+mn-cs"/>
              </a:rPr>
              <a:t>Crosstalk</a:t>
            </a:r>
            <a:endParaRPr kumimoji="0" lang="pt-BR" sz="6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Endocr</a:t>
            </a:r>
            <a:r>
              <a:rPr kumimoji="0" lang="pt-B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Rev. 2020;41(4):594-609</a:t>
            </a:r>
          </a:p>
        </p:txBody>
      </p:sp>
    </p:spTree>
    <p:extLst>
      <p:ext uri="{BB962C8B-B14F-4D97-AF65-F5344CB8AC3E}">
        <p14:creationId xmlns:p14="http://schemas.microsoft.com/office/powerpoint/2010/main" val="315727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m 3" descr="Imagem digital fictícia de personagem de desenho animado">
            <a:extLst>
              <a:ext uri="{FF2B5EF4-FFF2-40B4-BE49-F238E27FC236}">
                <a16:creationId xmlns:a16="http://schemas.microsoft.com/office/drawing/2014/main" id="{E037BFB0-20DB-D3E9-CADD-1EAA0356C8F0}"/>
              </a:ext>
            </a:extLst>
          </p:cNvPr>
          <p:cNvPicPr>
            <a:picLocks noChangeAspect="1"/>
          </p:cNvPicPr>
          <p:nvPr/>
        </p:nvPicPr>
        <p:blipFill>
          <a:blip r:embed="rId2">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pic>
        <p:nvPicPr>
          <p:cNvPr id="3" name="Imagem 2">
            <a:extLst>
              <a:ext uri="{FF2B5EF4-FFF2-40B4-BE49-F238E27FC236}">
                <a16:creationId xmlns:a16="http://schemas.microsoft.com/office/drawing/2014/main" id="{F45F4896-A4D4-E5DF-12F2-7EFC84C8510D}"/>
              </a:ext>
            </a:extLst>
          </p:cNvPr>
          <p:cNvPicPr>
            <a:picLocks noChangeAspect="1"/>
          </p:cNvPicPr>
          <p:nvPr/>
        </p:nvPicPr>
        <p:blipFill>
          <a:blip r:embed="rId3"/>
          <a:stretch>
            <a:fillRect/>
          </a:stretch>
        </p:blipFill>
        <p:spPr>
          <a:xfrm>
            <a:off x="1971675" y="109537"/>
            <a:ext cx="8248650" cy="6638925"/>
          </a:xfrm>
          <a:prstGeom prst="rect">
            <a:avLst/>
          </a:prstGeom>
        </p:spPr>
      </p:pic>
      <p:sp>
        <p:nvSpPr>
          <p:cNvPr id="2" name="CaixaDeTexto 1">
            <a:extLst>
              <a:ext uri="{FF2B5EF4-FFF2-40B4-BE49-F238E27FC236}">
                <a16:creationId xmlns:a16="http://schemas.microsoft.com/office/drawing/2014/main" id="{21E193F6-D341-0DB4-3F59-CBDEA468DA7E}"/>
              </a:ext>
            </a:extLst>
          </p:cNvPr>
          <p:cNvSpPr txBox="1"/>
          <p:nvPr/>
        </p:nvSpPr>
        <p:spPr>
          <a:xfrm>
            <a:off x="1970151" y="6471463"/>
            <a:ext cx="24993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Endocr</a:t>
            </a: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Rev. 2020;41(4):594-609</a:t>
            </a:r>
          </a:p>
        </p:txBody>
      </p:sp>
    </p:spTree>
    <p:extLst>
      <p:ext uri="{BB962C8B-B14F-4D97-AF65-F5344CB8AC3E}">
        <p14:creationId xmlns:p14="http://schemas.microsoft.com/office/powerpoint/2010/main" val="178583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m 2" descr="Uma imagem contendo estrada, rua, decorado, menina&#10;&#10;Descrição gerada automaticamente">
            <a:extLst>
              <a:ext uri="{FF2B5EF4-FFF2-40B4-BE49-F238E27FC236}">
                <a16:creationId xmlns:a16="http://schemas.microsoft.com/office/drawing/2014/main" id="{679E5C4B-64C1-74A8-787B-F0609FBCF8F4}"/>
              </a:ext>
            </a:extLst>
          </p:cNvPr>
          <p:cNvPicPr>
            <a:picLocks noChangeAspect="1"/>
          </p:cNvPicPr>
          <p:nvPr/>
        </p:nvPicPr>
        <p:blipFill>
          <a:blip r:embed="rId3">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
        <p:nvSpPr>
          <p:cNvPr id="11" name="Retângulo 10">
            <a:extLst>
              <a:ext uri="{FF2B5EF4-FFF2-40B4-BE49-F238E27FC236}">
                <a16:creationId xmlns:a16="http://schemas.microsoft.com/office/drawing/2014/main" id="{DFD9C945-6D7E-4C8C-0C43-91485CEE9526}"/>
              </a:ext>
            </a:extLst>
          </p:cNvPr>
          <p:cNvSpPr/>
          <p:nvPr/>
        </p:nvSpPr>
        <p:spPr>
          <a:xfrm>
            <a:off x="2414533" y="4008235"/>
            <a:ext cx="3263900" cy="81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Google Shape;2309;p99">
            <a:extLst>
              <a:ext uri="{FF2B5EF4-FFF2-40B4-BE49-F238E27FC236}">
                <a16:creationId xmlns:a16="http://schemas.microsoft.com/office/drawing/2014/main" id="{C03076B5-FE0F-2912-CDCB-237EAFEDC617}"/>
              </a:ext>
            </a:extLst>
          </p:cNvPr>
          <p:cNvPicPr preferRelativeResize="0"/>
          <p:nvPr/>
        </p:nvPicPr>
        <p:blipFill rotWithShape="1">
          <a:blip r:embed="rId4">
            <a:alphaModFix/>
          </a:blip>
          <a:srcRect/>
          <a:stretch/>
        </p:blipFill>
        <p:spPr>
          <a:xfrm>
            <a:off x="692587" y="550767"/>
            <a:ext cx="8241205" cy="5511528"/>
          </a:xfrm>
          <a:prstGeom prst="rect">
            <a:avLst/>
          </a:prstGeom>
          <a:noFill/>
          <a:ln>
            <a:noFill/>
          </a:ln>
        </p:spPr>
      </p:pic>
      <p:sp>
        <p:nvSpPr>
          <p:cNvPr id="5" name="Google Shape;2310;p99">
            <a:extLst>
              <a:ext uri="{FF2B5EF4-FFF2-40B4-BE49-F238E27FC236}">
                <a16:creationId xmlns:a16="http://schemas.microsoft.com/office/drawing/2014/main" id="{BCFA84B6-E7CF-5104-EED3-0262BA730765}"/>
              </a:ext>
            </a:extLst>
          </p:cNvPr>
          <p:cNvSpPr/>
          <p:nvPr/>
        </p:nvSpPr>
        <p:spPr>
          <a:xfrm>
            <a:off x="8671808" y="6611779"/>
            <a:ext cx="3518668"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pt-BR" sz="1000" b="1" i="0" u="none" strike="noStrike" cap="none" dirty="0" err="1">
                <a:solidFill>
                  <a:schemeClr val="bg1"/>
                </a:solidFill>
                <a:latin typeface="Arial"/>
                <a:ea typeface="Arial"/>
                <a:cs typeface="Arial"/>
                <a:sym typeface="Arial"/>
              </a:rPr>
              <a:t>Endocrinol</a:t>
            </a:r>
            <a:r>
              <a:rPr lang="pt-BR" sz="1000" b="1" i="0" u="none" strike="noStrike" cap="none" dirty="0">
                <a:solidFill>
                  <a:schemeClr val="bg1"/>
                </a:solidFill>
                <a:latin typeface="Arial"/>
                <a:ea typeface="Arial"/>
                <a:cs typeface="Arial"/>
                <a:sym typeface="Arial"/>
              </a:rPr>
              <a:t> </a:t>
            </a:r>
            <a:r>
              <a:rPr lang="pt-BR" sz="1000" b="1" i="0" u="none" strike="noStrike" cap="none" dirty="0" err="1">
                <a:solidFill>
                  <a:schemeClr val="bg1"/>
                </a:solidFill>
                <a:latin typeface="Arial"/>
                <a:ea typeface="Arial"/>
                <a:cs typeface="Arial"/>
                <a:sym typeface="Arial"/>
              </a:rPr>
              <a:t>Metab</a:t>
            </a:r>
            <a:r>
              <a:rPr lang="pt-BR" sz="1000" b="1" i="0" u="none" strike="noStrike" cap="none" dirty="0">
                <a:solidFill>
                  <a:schemeClr val="bg1"/>
                </a:solidFill>
                <a:latin typeface="Arial"/>
                <a:ea typeface="Arial"/>
                <a:cs typeface="Arial"/>
                <a:sym typeface="Arial"/>
              </a:rPr>
              <a:t> Clin North Am. 2010 Mar;39(1):169-81</a:t>
            </a:r>
            <a:endParaRPr dirty="0">
              <a:solidFill>
                <a:schemeClr val="bg1"/>
              </a:solidFill>
            </a:endParaRPr>
          </a:p>
        </p:txBody>
      </p:sp>
    </p:spTree>
    <p:extLst>
      <p:ext uri="{BB962C8B-B14F-4D97-AF65-F5344CB8AC3E}">
        <p14:creationId xmlns:p14="http://schemas.microsoft.com/office/powerpoint/2010/main" val="362684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7"/>
        <p:cNvGrpSpPr/>
        <p:nvPr/>
      </p:nvGrpSpPr>
      <p:grpSpPr>
        <a:xfrm>
          <a:off x="0" y="0"/>
          <a:ext cx="0" cy="0"/>
          <a:chOff x="0" y="0"/>
          <a:chExt cx="0" cy="0"/>
        </a:xfrm>
      </p:grpSpPr>
      <p:sp>
        <p:nvSpPr>
          <p:cNvPr id="2378" name="Google Shape;2378;p108"/>
          <p:cNvSpPr/>
          <p:nvPr/>
        </p:nvSpPr>
        <p:spPr>
          <a:xfrm>
            <a:off x="287867" y="1316567"/>
            <a:ext cx="11616267" cy="4226615"/>
          </a:xfrm>
          <a:prstGeom prst="rect">
            <a:avLst/>
          </a:prstGeom>
          <a:noFill/>
          <a:ln>
            <a:noFill/>
          </a:ln>
        </p:spPr>
        <p:txBody>
          <a:bodyPr spcFirstLastPara="1" wrap="square" lIns="121900" tIns="60933" rIns="121900" bIns="60933" anchor="t" anchorCtr="0">
            <a:spAutoFit/>
          </a:bodyPr>
          <a:lstStyle/>
          <a:p>
            <a:pPr algn="just" defTabSz="1219170">
              <a:buClr>
                <a:srgbClr val="FFFFFF"/>
              </a:buClr>
              <a:buSzPts val="2400"/>
            </a:pPr>
            <a:r>
              <a:rPr lang="pt-BR" sz="3200" i="1" kern="0" dirty="0">
                <a:solidFill>
                  <a:srgbClr val="FFFFFF"/>
                </a:solidFill>
                <a:latin typeface="Arial"/>
                <a:ea typeface="Arial"/>
                <a:cs typeface="Arial"/>
                <a:sym typeface="Arial"/>
              </a:rPr>
              <a:t>“…</a:t>
            </a:r>
            <a:r>
              <a:rPr lang="pt-BR" sz="3200" i="1" kern="0" dirty="0" err="1">
                <a:solidFill>
                  <a:srgbClr val="FFFFFF"/>
                </a:solidFill>
                <a:latin typeface="Arial"/>
                <a:ea typeface="Arial"/>
                <a:cs typeface="Arial"/>
                <a:sym typeface="Arial"/>
              </a:rPr>
              <a:t>at</a:t>
            </a:r>
            <a:r>
              <a:rPr lang="pt-BR" sz="3200" i="1" kern="0" dirty="0">
                <a:solidFill>
                  <a:srgbClr val="FFFFFF"/>
                </a:solidFill>
                <a:latin typeface="Arial"/>
                <a:ea typeface="Arial"/>
                <a:cs typeface="Arial"/>
                <a:sym typeface="Arial"/>
              </a:rPr>
              <a:t> normal </a:t>
            </a:r>
            <a:r>
              <a:rPr lang="pt-BR" sz="3200" i="1" kern="0" dirty="0" err="1">
                <a:solidFill>
                  <a:srgbClr val="FFFFFF"/>
                </a:solidFill>
                <a:latin typeface="Arial"/>
                <a:ea typeface="Arial"/>
                <a:cs typeface="Arial"/>
                <a:sym typeface="Arial"/>
              </a:rPr>
              <a:t>or</a:t>
            </a:r>
            <a:r>
              <a:rPr lang="pt-BR" sz="3200" i="1" kern="0" dirty="0">
                <a:solidFill>
                  <a:srgbClr val="FFFFFF"/>
                </a:solidFill>
                <a:latin typeface="Arial"/>
                <a:ea typeface="Arial"/>
                <a:cs typeface="Arial"/>
                <a:sym typeface="Arial"/>
              </a:rPr>
              <a:t> </a:t>
            </a:r>
            <a:r>
              <a:rPr lang="pt-BR" sz="3200" i="1" kern="0" dirty="0" err="1">
                <a:solidFill>
                  <a:srgbClr val="FFFFFF"/>
                </a:solidFill>
                <a:latin typeface="Arial"/>
                <a:ea typeface="Arial"/>
                <a:cs typeface="Arial"/>
                <a:sym typeface="Arial"/>
              </a:rPr>
              <a:t>even</a:t>
            </a:r>
            <a:r>
              <a:rPr lang="pt-BR" sz="3200" i="1" kern="0" dirty="0">
                <a:solidFill>
                  <a:srgbClr val="FFFFFF"/>
                </a:solidFill>
                <a:latin typeface="Arial"/>
                <a:ea typeface="Arial"/>
                <a:cs typeface="Arial"/>
                <a:sym typeface="Arial"/>
              </a:rPr>
              <a:t> </a:t>
            </a:r>
            <a:r>
              <a:rPr lang="pt-BR" sz="3200" i="1" kern="0" dirty="0" err="1">
                <a:solidFill>
                  <a:srgbClr val="FFFFFF"/>
                </a:solidFill>
                <a:latin typeface="Arial"/>
                <a:ea typeface="Arial"/>
                <a:cs typeface="Arial"/>
                <a:sym typeface="Arial"/>
              </a:rPr>
              <a:t>supraphysiological</a:t>
            </a:r>
            <a:r>
              <a:rPr lang="pt-BR" sz="3200" i="1" kern="0" dirty="0">
                <a:solidFill>
                  <a:srgbClr val="FFFFFF"/>
                </a:solidFill>
                <a:latin typeface="Arial"/>
                <a:ea typeface="Arial"/>
                <a:cs typeface="Arial"/>
                <a:sym typeface="Arial"/>
              </a:rPr>
              <a:t> </a:t>
            </a:r>
            <a:r>
              <a:rPr lang="pt-BR" sz="3200" i="1" kern="0" dirty="0" err="1">
                <a:solidFill>
                  <a:srgbClr val="FFFFFF"/>
                </a:solidFill>
                <a:latin typeface="Arial"/>
                <a:ea typeface="Arial"/>
                <a:cs typeface="Arial"/>
                <a:sym typeface="Arial"/>
              </a:rPr>
              <a:t>levels</a:t>
            </a:r>
            <a:r>
              <a:rPr lang="pt-BR" sz="3200" i="1" kern="0" dirty="0">
                <a:solidFill>
                  <a:srgbClr val="FFFFFF"/>
                </a:solidFill>
                <a:latin typeface="Arial"/>
                <a:ea typeface="Arial"/>
                <a:cs typeface="Arial"/>
                <a:sym typeface="Arial"/>
              </a:rPr>
              <a:t>, </a:t>
            </a:r>
            <a:r>
              <a:rPr lang="pt-BR" sz="3200" i="1" kern="0" dirty="0" err="1">
                <a:solidFill>
                  <a:srgbClr val="FFFFFF"/>
                </a:solidFill>
                <a:latin typeface="Arial"/>
                <a:ea typeface="Arial"/>
                <a:cs typeface="Arial"/>
                <a:sym typeface="Arial"/>
              </a:rPr>
              <a:t>anabolic</a:t>
            </a:r>
            <a:r>
              <a:rPr lang="pt-BR" sz="3200" i="1" kern="0" dirty="0">
                <a:solidFill>
                  <a:srgbClr val="FFFFFF"/>
                </a:solidFill>
                <a:latin typeface="Arial"/>
                <a:ea typeface="Arial"/>
                <a:cs typeface="Arial"/>
                <a:sym typeface="Arial"/>
              </a:rPr>
              <a:t> </a:t>
            </a:r>
            <a:r>
              <a:rPr lang="pt-BR" sz="3200" i="1" kern="0" dirty="0" err="1">
                <a:solidFill>
                  <a:srgbClr val="FFFFFF"/>
                </a:solidFill>
                <a:latin typeface="Arial"/>
                <a:ea typeface="Arial"/>
                <a:cs typeface="Arial"/>
                <a:sym typeface="Arial"/>
              </a:rPr>
              <a:t>effects</a:t>
            </a:r>
            <a:r>
              <a:rPr lang="pt-BR" sz="3200" i="1" kern="0" dirty="0">
                <a:solidFill>
                  <a:srgbClr val="FFFFFF"/>
                </a:solidFill>
                <a:latin typeface="Arial"/>
                <a:ea typeface="Arial"/>
                <a:cs typeface="Arial"/>
                <a:sym typeface="Arial"/>
              </a:rPr>
              <a:t> are </a:t>
            </a:r>
            <a:r>
              <a:rPr lang="pt-BR" sz="3200" i="1" kern="0" dirty="0" err="1">
                <a:solidFill>
                  <a:srgbClr val="FFFFFF"/>
                </a:solidFill>
                <a:latin typeface="Arial"/>
                <a:ea typeface="Arial"/>
                <a:cs typeface="Arial"/>
                <a:sym typeface="Arial"/>
              </a:rPr>
              <a:t>directed</a:t>
            </a:r>
            <a:r>
              <a:rPr lang="pt-BR" sz="3200" i="1" kern="0" dirty="0">
                <a:solidFill>
                  <a:srgbClr val="FFFFFF"/>
                </a:solidFill>
                <a:latin typeface="Arial"/>
                <a:ea typeface="Arial"/>
                <a:cs typeface="Arial"/>
                <a:sym typeface="Arial"/>
              </a:rPr>
              <a:t> </a:t>
            </a:r>
            <a:r>
              <a:rPr lang="pt-BR" sz="3200" i="1" kern="0" dirty="0" err="1">
                <a:solidFill>
                  <a:srgbClr val="FFFFFF"/>
                </a:solidFill>
                <a:latin typeface="Arial"/>
                <a:ea typeface="Arial"/>
                <a:cs typeface="Arial"/>
                <a:sym typeface="Arial"/>
              </a:rPr>
              <a:t>toward</a:t>
            </a:r>
            <a:r>
              <a:rPr lang="pt-BR" sz="3200" i="1" kern="0" dirty="0">
                <a:solidFill>
                  <a:srgbClr val="FFFFFF"/>
                </a:solidFill>
                <a:latin typeface="Arial"/>
                <a:ea typeface="Arial"/>
                <a:cs typeface="Arial"/>
                <a:sym typeface="Arial"/>
              </a:rPr>
              <a:t> </a:t>
            </a:r>
            <a:r>
              <a:rPr lang="pt-BR" sz="3200" i="1" kern="0" dirty="0" err="1">
                <a:solidFill>
                  <a:srgbClr val="FFFFFF"/>
                </a:solidFill>
                <a:latin typeface="Arial"/>
                <a:ea typeface="Arial"/>
                <a:cs typeface="Arial"/>
                <a:sym typeface="Arial"/>
              </a:rPr>
              <a:t>the</a:t>
            </a:r>
            <a:r>
              <a:rPr lang="pt-BR" sz="3200" i="1" kern="0" dirty="0">
                <a:solidFill>
                  <a:srgbClr val="FFC000"/>
                </a:solidFill>
                <a:latin typeface="Arial"/>
                <a:ea typeface="Arial"/>
                <a:cs typeface="Arial"/>
                <a:sym typeface="Arial"/>
              </a:rPr>
              <a:t> </a:t>
            </a:r>
            <a:r>
              <a:rPr lang="pt-BR" sz="3200" i="1" kern="0" dirty="0" err="1">
                <a:solidFill>
                  <a:srgbClr val="FFC000"/>
                </a:solidFill>
                <a:latin typeface="Arial"/>
                <a:ea typeface="Arial"/>
                <a:cs typeface="Arial"/>
                <a:sym typeface="Arial"/>
              </a:rPr>
              <a:t>synthesis</a:t>
            </a:r>
            <a:r>
              <a:rPr lang="pt-BR" sz="3200" i="1" kern="0" dirty="0">
                <a:solidFill>
                  <a:srgbClr val="FFC000"/>
                </a:solidFill>
                <a:latin typeface="Arial"/>
                <a:ea typeface="Arial"/>
                <a:cs typeface="Arial"/>
                <a:sym typeface="Arial"/>
              </a:rPr>
              <a:t> </a:t>
            </a:r>
            <a:r>
              <a:rPr lang="pt-BR" sz="3200" i="1" kern="0" dirty="0" err="1">
                <a:solidFill>
                  <a:srgbClr val="FFC000"/>
                </a:solidFill>
                <a:latin typeface="Arial"/>
                <a:ea typeface="Arial"/>
                <a:cs typeface="Arial"/>
                <a:sym typeface="Arial"/>
              </a:rPr>
              <a:t>of</a:t>
            </a:r>
            <a:r>
              <a:rPr lang="pt-BR" sz="3200" i="1" kern="0" dirty="0">
                <a:solidFill>
                  <a:srgbClr val="FFC000"/>
                </a:solidFill>
                <a:latin typeface="Arial"/>
                <a:ea typeface="Arial"/>
                <a:cs typeface="Arial"/>
                <a:sym typeface="Arial"/>
              </a:rPr>
              <a:t> </a:t>
            </a:r>
            <a:endParaRPr sz="1867" kern="0" dirty="0">
              <a:solidFill>
                <a:srgbClr val="000000"/>
              </a:solidFill>
              <a:latin typeface="Arial"/>
              <a:cs typeface="Arial"/>
              <a:sym typeface="Arial"/>
            </a:endParaRPr>
          </a:p>
          <a:p>
            <a:pPr algn="just" defTabSz="1219170">
              <a:buClr>
                <a:srgbClr val="FFFFFF"/>
              </a:buClr>
              <a:buSzPts val="2400"/>
            </a:pPr>
            <a:endParaRPr sz="3200" i="1" kern="0" dirty="0">
              <a:solidFill>
                <a:srgbClr val="FFC000"/>
              </a:solidFill>
              <a:latin typeface="Arial"/>
              <a:ea typeface="Arial"/>
              <a:cs typeface="Arial"/>
              <a:sym typeface="Arial"/>
            </a:endParaRPr>
          </a:p>
          <a:p>
            <a:pPr algn="ctr" defTabSz="1219170">
              <a:buClr>
                <a:srgbClr val="FFFFFF"/>
              </a:buClr>
              <a:buSzPts val="8000"/>
            </a:pPr>
            <a:r>
              <a:rPr lang="pt-BR" sz="10666" i="1" kern="0" dirty="0" err="1">
                <a:solidFill>
                  <a:srgbClr val="FFFFFF"/>
                </a:solidFill>
                <a:latin typeface="Arial"/>
                <a:ea typeface="Arial"/>
                <a:cs typeface="Arial"/>
                <a:sym typeface="Arial"/>
              </a:rPr>
              <a:t>Collagen</a:t>
            </a:r>
            <a:endParaRPr sz="1867" kern="0" dirty="0">
              <a:solidFill>
                <a:srgbClr val="000000"/>
              </a:solidFill>
              <a:latin typeface="Arial"/>
              <a:cs typeface="Arial"/>
              <a:sym typeface="Arial"/>
            </a:endParaRPr>
          </a:p>
          <a:p>
            <a:pPr algn="just" defTabSz="1219170">
              <a:buClr>
                <a:srgbClr val="FFFFFF"/>
              </a:buClr>
              <a:buSzPts val="2400"/>
            </a:pPr>
            <a:endParaRPr sz="3200" i="1" kern="0" dirty="0">
              <a:solidFill>
                <a:srgbClr val="FFC000"/>
              </a:solidFill>
              <a:latin typeface="Arial"/>
              <a:ea typeface="Arial"/>
              <a:cs typeface="Arial"/>
              <a:sym typeface="Arial"/>
            </a:endParaRPr>
          </a:p>
          <a:p>
            <a:pPr algn="just" defTabSz="1219170">
              <a:buClr>
                <a:srgbClr val="FFFFFF"/>
              </a:buClr>
              <a:buSzPts val="2400"/>
            </a:pPr>
            <a:r>
              <a:rPr lang="pt-BR" sz="3200" i="1" u="sng" kern="0" dirty="0" err="1">
                <a:solidFill>
                  <a:srgbClr val="FFFFFF"/>
                </a:solidFill>
                <a:latin typeface="Arial"/>
                <a:ea typeface="Arial"/>
                <a:cs typeface="Arial"/>
                <a:sym typeface="Arial"/>
              </a:rPr>
              <a:t>not</a:t>
            </a:r>
            <a:r>
              <a:rPr lang="pt-BR" sz="3200" i="1" u="sng" kern="0" dirty="0">
                <a:solidFill>
                  <a:srgbClr val="FFFFFF"/>
                </a:solidFill>
                <a:latin typeface="Arial"/>
                <a:ea typeface="Arial"/>
                <a:cs typeface="Arial"/>
                <a:sym typeface="Arial"/>
              </a:rPr>
              <a:t> </a:t>
            </a:r>
            <a:r>
              <a:rPr lang="pt-BR" sz="3200" i="1" u="sng" kern="0" dirty="0" err="1">
                <a:solidFill>
                  <a:srgbClr val="FFFFFF"/>
                </a:solidFill>
                <a:latin typeface="Arial"/>
                <a:ea typeface="Arial"/>
                <a:cs typeface="Arial"/>
                <a:sym typeface="Arial"/>
              </a:rPr>
              <a:t>contractile</a:t>
            </a:r>
            <a:r>
              <a:rPr lang="pt-BR" sz="3200" i="1" u="sng" kern="0" dirty="0">
                <a:solidFill>
                  <a:srgbClr val="FFFFFF"/>
                </a:solidFill>
                <a:latin typeface="Arial"/>
                <a:ea typeface="Arial"/>
                <a:cs typeface="Arial"/>
                <a:sym typeface="Arial"/>
              </a:rPr>
              <a:t> </a:t>
            </a:r>
            <a:r>
              <a:rPr lang="pt-BR" sz="3200" i="1" u="sng" kern="0" dirty="0" err="1">
                <a:solidFill>
                  <a:srgbClr val="FFFFFF"/>
                </a:solidFill>
                <a:latin typeface="Arial"/>
                <a:ea typeface="Arial"/>
                <a:cs typeface="Arial"/>
                <a:sym typeface="Arial"/>
              </a:rPr>
              <a:t>myofibrillar</a:t>
            </a:r>
            <a:r>
              <a:rPr lang="pt-BR" sz="3200" i="1" u="sng" kern="0" dirty="0">
                <a:solidFill>
                  <a:srgbClr val="FFFFFF"/>
                </a:solidFill>
                <a:latin typeface="Arial"/>
                <a:ea typeface="Arial"/>
                <a:cs typeface="Arial"/>
                <a:sym typeface="Arial"/>
              </a:rPr>
              <a:t> proteins</a:t>
            </a:r>
            <a:r>
              <a:rPr lang="pt-BR" sz="3200" i="1" kern="0" dirty="0">
                <a:solidFill>
                  <a:srgbClr val="FFFFFF"/>
                </a:solidFill>
                <a:latin typeface="Arial"/>
                <a:ea typeface="Arial"/>
                <a:cs typeface="Arial"/>
                <a:sym typeface="Arial"/>
              </a:rPr>
              <a:t>.”</a:t>
            </a:r>
            <a:endParaRPr sz="3200" i="1" kern="0" dirty="0">
              <a:solidFill>
                <a:srgbClr val="FFFFFF"/>
              </a:solidFill>
              <a:latin typeface="Arial"/>
              <a:ea typeface="Arial"/>
              <a:cs typeface="Arial"/>
              <a:sym typeface="Arial"/>
            </a:endParaRPr>
          </a:p>
        </p:txBody>
      </p:sp>
      <p:sp>
        <p:nvSpPr>
          <p:cNvPr id="2379" name="Google Shape;2379;p108"/>
          <p:cNvSpPr/>
          <p:nvPr/>
        </p:nvSpPr>
        <p:spPr>
          <a:xfrm>
            <a:off x="8269817" y="6477001"/>
            <a:ext cx="3432992" cy="328177"/>
          </a:xfrm>
          <a:prstGeom prst="rect">
            <a:avLst/>
          </a:prstGeom>
          <a:noFill/>
          <a:ln>
            <a:noFill/>
          </a:ln>
        </p:spPr>
        <p:txBody>
          <a:bodyPr spcFirstLastPara="1" wrap="square" lIns="121900" tIns="60933" rIns="121900" bIns="60933" anchor="t" anchorCtr="0">
            <a:spAutoFit/>
          </a:bodyPr>
          <a:lstStyle/>
          <a:p>
            <a:pPr defTabSz="1219170">
              <a:buClr>
                <a:srgbClr val="FFFFFF"/>
              </a:buClr>
              <a:buSzPts val="1000"/>
            </a:pPr>
            <a:r>
              <a:rPr lang="pt-BR" sz="1333" b="1" kern="0">
                <a:solidFill>
                  <a:srgbClr val="FFFFFF"/>
                </a:solidFill>
                <a:latin typeface="Arial"/>
                <a:ea typeface="Arial"/>
                <a:cs typeface="Arial"/>
                <a:sym typeface="Arial"/>
              </a:rPr>
              <a:t>Phys Sportsmed. 2010 Oct;38(3):97-104</a:t>
            </a:r>
            <a:endParaRPr sz="1333" b="1" kern="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8">
                                            <p:txEl>
                                              <p:pRg st="2" end="2"/>
                                            </p:txEl>
                                          </p:spTgt>
                                        </p:tgtEl>
                                        <p:attrNameLst>
                                          <p:attrName>style.visibility</p:attrName>
                                        </p:attrNameLst>
                                      </p:cBhvr>
                                      <p:to>
                                        <p:strVal val="visible"/>
                                      </p:to>
                                    </p:set>
                                    <p:animEffect transition="in" filter="fade">
                                      <p:cBhvr>
                                        <p:cTn id="7" dur="500"/>
                                        <p:tgtEl>
                                          <p:spTgt spid="237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78">
                                            <p:txEl>
                                              <p:pRg st="4" end="4"/>
                                            </p:txEl>
                                          </p:spTgt>
                                        </p:tgtEl>
                                        <p:attrNameLst>
                                          <p:attrName>style.visibility</p:attrName>
                                        </p:attrNameLst>
                                      </p:cBhvr>
                                      <p:to>
                                        <p:strVal val="visible"/>
                                      </p:to>
                                    </p:set>
                                    <p:animEffect transition="in" filter="fade">
                                      <p:cBhvr>
                                        <p:cTn id="10" dur="500"/>
                                        <p:tgtEl>
                                          <p:spTgt spid="23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8"/>
        <p:cNvGrpSpPr/>
        <p:nvPr/>
      </p:nvGrpSpPr>
      <p:grpSpPr>
        <a:xfrm>
          <a:off x="0" y="0"/>
          <a:ext cx="0" cy="0"/>
          <a:chOff x="0" y="0"/>
          <a:chExt cx="0" cy="0"/>
        </a:xfrm>
      </p:grpSpPr>
      <p:sp>
        <p:nvSpPr>
          <p:cNvPr id="2399" name="Google Shape;2399;p111"/>
          <p:cNvSpPr/>
          <p:nvPr/>
        </p:nvSpPr>
        <p:spPr>
          <a:xfrm>
            <a:off x="9824302" y="6494731"/>
            <a:ext cx="2342949" cy="328177"/>
          </a:xfrm>
          <a:prstGeom prst="rect">
            <a:avLst/>
          </a:prstGeom>
          <a:noFill/>
          <a:ln>
            <a:noFill/>
          </a:ln>
        </p:spPr>
        <p:txBody>
          <a:bodyPr spcFirstLastPara="1" wrap="square" lIns="121900" tIns="60933" rIns="121900" bIns="60933" anchor="t" anchorCtr="0">
            <a:spAutoFit/>
          </a:bodyPr>
          <a:lstStyle/>
          <a:p>
            <a:pPr defTabSz="1219170">
              <a:buClr>
                <a:srgbClr val="333333"/>
              </a:buClr>
              <a:buSzPts val="1000"/>
            </a:pPr>
            <a:r>
              <a:rPr lang="pt-BR" sz="1333" b="1" kern="0">
                <a:solidFill>
                  <a:srgbClr val="333333"/>
                </a:solidFill>
                <a:latin typeface="Arial"/>
                <a:ea typeface="Arial"/>
                <a:cs typeface="Arial"/>
                <a:sym typeface="Arial"/>
              </a:rPr>
              <a:t>Horm Res 2006;66:98–104</a:t>
            </a:r>
            <a:endParaRPr sz="1333" b="1" kern="0">
              <a:solidFill>
                <a:srgbClr val="FFFFFF"/>
              </a:solidFill>
              <a:latin typeface="Arial"/>
              <a:ea typeface="Arial"/>
              <a:cs typeface="Arial"/>
              <a:sym typeface="Arial"/>
            </a:endParaRPr>
          </a:p>
        </p:txBody>
      </p:sp>
      <p:pic>
        <p:nvPicPr>
          <p:cNvPr id="2400" name="Google Shape;2400;p111"/>
          <p:cNvPicPr preferRelativeResize="0"/>
          <p:nvPr/>
        </p:nvPicPr>
        <p:blipFill rotWithShape="1">
          <a:blip r:embed="rId3">
            <a:alphaModFix/>
          </a:blip>
          <a:srcRect/>
          <a:stretch/>
        </p:blipFill>
        <p:spPr>
          <a:xfrm>
            <a:off x="1390651" y="67733"/>
            <a:ext cx="8466667" cy="6409267"/>
          </a:xfrm>
          <a:prstGeom prst="rect">
            <a:avLst/>
          </a:prstGeom>
          <a:noFill/>
          <a:ln>
            <a:noFill/>
          </a:ln>
        </p:spPr>
      </p:pic>
      <p:sp>
        <p:nvSpPr>
          <p:cNvPr id="2401" name="Google Shape;2401;p111"/>
          <p:cNvSpPr/>
          <p:nvPr/>
        </p:nvSpPr>
        <p:spPr>
          <a:xfrm rot="8796519" flipH="1">
            <a:off x="1979084" y="2717801"/>
            <a:ext cx="8263467" cy="114300"/>
          </a:xfrm>
          <a:prstGeom prst="rect">
            <a:avLst/>
          </a:prstGeom>
          <a:solidFill>
            <a:schemeClr val="lt1"/>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FFFFFF"/>
              </a:solidFill>
              <a:latin typeface="Calibri"/>
              <a:ea typeface="Calibri"/>
              <a:cs typeface="Calibri"/>
              <a:sym typeface="Calibri"/>
            </a:endParaRPr>
          </a:p>
        </p:txBody>
      </p:sp>
      <p:sp>
        <p:nvSpPr>
          <p:cNvPr id="2402" name="Google Shape;2402;p111"/>
          <p:cNvSpPr/>
          <p:nvPr/>
        </p:nvSpPr>
        <p:spPr>
          <a:xfrm>
            <a:off x="2927352" y="452967"/>
            <a:ext cx="2976033" cy="480484"/>
          </a:xfrm>
          <a:prstGeom prst="rect">
            <a:avLst/>
          </a:prstGeom>
          <a:solidFill>
            <a:schemeClr val="lt1"/>
          </a:solidFill>
          <a:ln>
            <a:noFill/>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01"/>
                                        </p:tgtEl>
                                      </p:cBhvr>
                                    </p:animEffect>
                                    <p:set>
                                      <p:cBhvr>
                                        <p:cTn id="7" dur="1" fill="hold">
                                          <p:stCondLst>
                                            <p:cond delay="500"/>
                                          </p:stCondLst>
                                        </p:cTn>
                                        <p:tgtEl>
                                          <p:spTgt spid="240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402"/>
                                        </p:tgtEl>
                                      </p:cBhvr>
                                    </p:animEffect>
                                    <p:set>
                                      <p:cBhvr>
                                        <p:cTn id="10" dur="1" fill="hold">
                                          <p:stCondLst>
                                            <p:cond delay="500"/>
                                          </p:stCondLst>
                                        </p:cTn>
                                        <p:tgtEl>
                                          <p:spTgt spid="24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90"/>
        <p:cNvGrpSpPr/>
        <p:nvPr/>
      </p:nvGrpSpPr>
      <p:grpSpPr>
        <a:xfrm>
          <a:off x="0" y="0"/>
          <a:ext cx="0" cy="0"/>
          <a:chOff x="0" y="0"/>
          <a:chExt cx="0" cy="0"/>
        </a:xfrm>
      </p:grpSpPr>
      <p:sp>
        <p:nvSpPr>
          <p:cNvPr id="3" name="Google Shape;2819;p161">
            <a:extLst>
              <a:ext uri="{FF2B5EF4-FFF2-40B4-BE49-F238E27FC236}">
                <a16:creationId xmlns:a16="http://schemas.microsoft.com/office/drawing/2014/main" id="{6291944D-EEF5-8FD4-60E0-4A3DFED38419}"/>
              </a:ext>
            </a:extLst>
          </p:cNvPr>
          <p:cNvSpPr/>
          <p:nvPr/>
        </p:nvSpPr>
        <p:spPr>
          <a:xfrm>
            <a:off x="5018690" y="4039526"/>
            <a:ext cx="2670464" cy="80529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2591" name="Google Shape;2591;p135"/>
          <p:cNvSpPr/>
          <p:nvPr/>
        </p:nvSpPr>
        <p:spPr>
          <a:xfrm>
            <a:off x="8582555" y="6550278"/>
            <a:ext cx="3959951" cy="307722"/>
          </a:xfrm>
          <a:prstGeom prst="rect">
            <a:avLst/>
          </a:prstGeom>
          <a:noFill/>
          <a:ln>
            <a:noFill/>
          </a:ln>
        </p:spPr>
        <p:txBody>
          <a:bodyPr spcFirstLastPara="1" wrap="square" lIns="121900" tIns="60933" rIns="121900" bIns="60933" anchor="t" anchorCtr="0">
            <a:spAutoFit/>
          </a:bodyPr>
          <a:lstStyle/>
          <a:p>
            <a:pPr defTabSz="1219170">
              <a:buClr>
                <a:srgbClr val="FFFFFF"/>
              </a:buClr>
              <a:buSzPts val="1000"/>
            </a:pPr>
            <a:r>
              <a:rPr lang="pt-BR" sz="1200" b="1" kern="0" dirty="0">
                <a:solidFill>
                  <a:srgbClr val="FFFFFF"/>
                </a:solidFill>
                <a:latin typeface="Arial"/>
                <a:ea typeface="Arial"/>
                <a:cs typeface="Arial"/>
                <a:sym typeface="Arial"/>
              </a:rPr>
              <a:t>Growth </a:t>
            </a:r>
            <a:r>
              <a:rPr lang="pt-BR" sz="1200" b="1" kern="0" dirty="0" err="1">
                <a:solidFill>
                  <a:srgbClr val="FFFFFF"/>
                </a:solidFill>
                <a:latin typeface="Arial"/>
                <a:ea typeface="Arial"/>
                <a:cs typeface="Arial"/>
                <a:sym typeface="Arial"/>
              </a:rPr>
              <a:t>Horm</a:t>
            </a:r>
            <a:r>
              <a:rPr lang="pt-BR" sz="1200" b="1" kern="0" dirty="0">
                <a:solidFill>
                  <a:srgbClr val="FFFFFF"/>
                </a:solidFill>
                <a:latin typeface="Arial"/>
                <a:ea typeface="Arial"/>
                <a:cs typeface="Arial"/>
                <a:sym typeface="Arial"/>
              </a:rPr>
              <a:t> IGF Res. 2009 Aug;19(4):308-19</a:t>
            </a:r>
            <a:endParaRPr sz="1200" b="1" kern="0" dirty="0">
              <a:solidFill>
                <a:srgbClr val="FFFFFF"/>
              </a:solidFill>
              <a:latin typeface="Arial"/>
              <a:ea typeface="Arial"/>
              <a:cs typeface="Arial"/>
              <a:sym typeface="Arial"/>
            </a:endParaRPr>
          </a:p>
        </p:txBody>
      </p:sp>
      <p:sp>
        <p:nvSpPr>
          <p:cNvPr id="2592" name="Google Shape;2592;p135"/>
          <p:cNvSpPr/>
          <p:nvPr/>
        </p:nvSpPr>
        <p:spPr>
          <a:xfrm>
            <a:off x="143933" y="374069"/>
            <a:ext cx="12048067" cy="2010817"/>
          </a:xfrm>
          <a:prstGeom prst="rect">
            <a:avLst/>
          </a:prstGeom>
          <a:noFill/>
          <a:ln>
            <a:noFill/>
          </a:ln>
        </p:spPr>
        <p:txBody>
          <a:bodyPr spcFirstLastPara="1" wrap="square" lIns="121900" tIns="60933" rIns="121900" bIns="60933" anchor="t" anchorCtr="0">
            <a:spAutoFit/>
          </a:bodyPr>
          <a:lstStyle/>
          <a:p>
            <a:pPr algn="ctr" defTabSz="1219170">
              <a:buClr>
                <a:srgbClr val="FFFFFF"/>
              </a:buClr>
              <a:buSzPts val="3200"/>
            </a:pPr>
            <a:r>
              <a:rPr lang="pt-BR" sz="4267" kern="0" dirty="0">
                <a:solidFill>
                  <a:srgbClr val="FFFFFF"/>
                </a:solidFill>
                <a:latin typeface="Arial"/>
                <a:ea typeface="Arial"/>
                <a:cs typeface="Arial"/>
                <a:sym typeface="Arial"/>
              </a:rPr>
              <a:t>“</a:t>
            </a:r>
            <a:r>
              <a:rPr lang="pt-BR" sz="4267" kern="0" dirty="0" err="1">
                <a:solidFill>
                  <a:srgbClr val="FFFFFF"/>
                </a:solidFill>
                <a:latin typeface="Arial"/>
                <a:ea typeface="Arial"/>
                <a:cs typeface="Arial"/>
                <a:sym typeface="Arial"/>
              </a:rPr>
              <a:t>Exercise</a:t>
            </a:r>
            <a:r>
              <a:rPr lang="pt-BR" sz="4267" kern="0" dirty="0">
                <a:solidFill>
                  <a:srgbClr val="FFFFFF"/>
                </a:solidFill>
                <a:latin typeface="Arial"/>
                <a:ea typeface="Arial"/>
                <a:cs typeface="Arial"/>
                <a:sym typeface="Arial"/>
              </a:rPr>
              <a:t>…</a:t>
            </a:r>
            <a:endParaRPr sz="1867" kern="0" dirty="0">
              <a:solidFill>
                <a:srgbClr val="000000"/>
              </a:solidFill>
              <a:latin typeface="Arial"/>
              <a:cs typeface="Arial"/>
              <a:sym typeface="Arial"/>
            </a:endParaRPr>
          </a:p>
          <a:p>
            <a:pPr defTabSz="1219170">
              <a:buClr>
                <a:srgbClr val="FFFFFF"/>
              </a:buClr>
              <a:buSzPts val="3200"/>
            </a:pPr>
            <a:endParaRPr sz="4267" kern="0" dirty="0">
              <a:solidFill>
                <a:srgbClr val="FFFFFF"/>
              </a:solidFill>
              <a:latin typeface="Arial"/>
              <a:ea typeface="Arial"/>
              <a:cs typeface="Arial"/>
              <a:sym typeface="Arial"/>
            </a:endParaRPr>
          </a:p>
          <a:p>
            <a:pPr defTabSz="1219170">
              <a:buClr>
                <a:srgbClr val="FFFFFF"/>
              </a:buClr>
              <a:buSzPts val="2800"/>
            </a:pPr>
            <a:r>
              <a:rPr lang="pt-BR" sz="3733" kern="0" dirty="0">
                <a:solidFill>
                  <a:srgbClr val="FFFFFF"/>
                </a:solidFill>
                <a:latin typeface="Arial"/>
                <a:ea typeface="Arial"/>
                <a:cs typeface="Arial"/>
                <a:sym typeface="Arial"/>
              </a:rPr>
              <a:t>…</a:t>
            </a:r>
            <a:r>
              <a:rPr lang="pt-BR" sz="3733" kern="0" dirty="0" err="1">
                <a:solidFill>
                  <a:srgbClr val="FFFFFF"/>
                </a:solidFill>
                <a:latin typeface="Arial"/>
                <a:ea typeface="Arial"/>
                <a:cs typeface="Arial"/>
                <a:sym typeface="Arial"/>
              </a:rPr>
              <a:t>is</a:t>
            </a:r>
            <a:r>
              <a:rPr lang="pt-BR" sz="3733" kern="0" dirty="0">
                <a:solidFill>
                  <a:srgbClr val="FFFFFF"/>
                </a:solidFill>
                <a:latin typeface="Arial"/>
                <a:ea typeface="Arial"/>
                <a:cs typeface="Arial"/>
                <a:sym typeface="Arial"/>
              </a:rPr>
              <a:t> </a:t>
            </a:r>
            <a:r>
              <a:rPr lang="pt-BR" sz="3733" kern="0" dirty="0" err="1">
                <a:solidFill>
                  <a:srgbClr val="FFFFFF"/>
                </a:solidFill>
                <a:latin typeface="Arial"/>
                <a:ea typeface="Arial"/>
                <a:cs typeface="Arial"/>
                <a:sym typeface="Arial"/>
              </a:rPr>
              <a:t>the</a:t>
            </a:r>
            <a:r>
              <a:rPr lang="pt-BR" sz="3733" kern="0" dirty="0">
                <a:solidFill>
                  <a:srgbClr val="FFFFFF"/>
                </a:solidFill>
                <a:latin typeface="Arial"/>
                <a:ea typeface="Arial"/>
                <a:cs typeface="Arial"/>
                <a:sym typeface="Arial"/>
              </a:rPr>
              <a:t> </a:t>
            </a:r>
            <a:r>
              <a:rPr lang="pt-BR" sz="3733" kern="0" dirty="0" err="1">
                <a:solidFill>
                  <a:srgbClr val="FFC000"/>
                </a:solidFill>
                <a:latin typeface="Arial"/>
                <a:ea typeface="Arial"/>
                <a:cs typeface="Arial"/>
                <a:sym typeface="Arial"/>
              </a:rPr>
              <a:t>most</a:t>
            </a:r>
            <a:r>
              <a:rPr lang="pt-BR" sz="3733" kern="0" dirty="0">
                <a:solidFill>
                  <a:srgbClr val="FFC000"/>
                </a:solidFill>
                <a:latin typeface="Arial"/>
                <a:ea typeface="Arial"/>
                <a:cs typeface="Arial"/>
                <a:sym typeface="Arial"/>
              </a:rPr>
              <a:t> </a:t>
            </a:r>
            <a:r>
              <a:rPr lang="pt-BR" sz="3733" kern="0" dirty="0" err="1">
                <a:solidFill>
                  <a:srgbClr val="FFC000"/>
                </a:solidFill>
                <a:latin typeface="Arial"/>
                <a:ea typeface="Arial"/>
                <a:cs typeface="Arial"/>
                <a:sym typeface="Arial"/>
              </a:rPr>
              <a:t>potent</a:t>
            </a:r>
            <a:r>
              <a:rPr lang="pt-BR" sz="3733" kern="0" dirty="0">
                <a:solidFill>
                  <a:srgbClr val="FFC000"/>
                </a:solidFill>
                <a:latin typeface="Arial"/>
                <a:ea typeface="Arial"/>
                <a:cs typeface="Arial"/>
                <a:sym typeface="Arial"/>
              </a:rPr>
              <a:t> </a:t>
            </a:r>
            <a:r>
              <a:rPr lang="pt-BR" sz="3733" kern="0" dirty="0" err="1">
                <a:solidFill>
                  <a:srgbClr val="FFC000"/>
                </a:solidFill>
                <a:latin typeface="Arial"/>
                <a:ea typeface="Arial"/>
                <a:cs typeface="Arial"/>
                <a:sym typeface="Arial"/>
              </a:rPr>
              <a:t>physiologic</a:t>
            </a:r>
            <a:r>
              <a:rPr lang="pt-BR" sz="3733" kern="0" dirty="0">
                <a:solidFill>
                  <a:srgbClr val="FFC000"/>
                </a:solidFill>
                <a:latin typeface="Arial"/>
                <a:ea typeface="Arial"/>
                <a:cs typeface="Arial"/>
                <a:sym typeface="Arial"/>
              </a:rPr>
              <a:t> </a:t>
            </a:r>
            <a:r>
              <a:rPr lang="pt-BR" sz="3733" kern="0" dirty="0" err="1">
                <a:solidFill>
                  <a:srgbClr val="FFC000"/>
                </a:solidFill>
                <a:latin typeface="Arial"/>
                <a:ea typeface="Arial"/>
                <a:cs typeface="Arial"/>
                <a:sym typeface="Arial"/>
              </a:rPr>
              <a:t>stimulus</a:t>
            </a:r>
            <a:r>
              <a:rPr lang="pt-BR" sz="3733" kern="0" dirty="0">
                <a:solidFill>
                  <a:srgbClr val="FFC000"/>
                </a:solidFill>
                <a:latin typeface="Arial"/>
                <a:ea typeface="Arial"/>
                <a:cs typeface="Arial"/>
                <a:sym typeface="Arial"/>
              </a:rPr>
              <a:t> </a:t>
            </a:r>
            <a:r>
              <a:rPr lang="pt-BR" sz="3733" kern="0" dirty="0" err="1">
                <a:solidFill>
                  <a:srgbClr val="FFFFFF"/>
                </a:solidFill>
                <a:latin typeface="Arial"/>
                <a:ea typeface="Arial"/>
                <a:cs typeface="Arial"/>
                <a:sym typeface="Arial"/>
              </a:rPr>
              <a:t>to</a:t>
            </a:r>
            <a:r>
              <a:rPr lang="pt-BR" sz="3733" kern="0" dirty="0">
                <a:solidFill>
                  <a:srgbClr val="FFFFFF"/>
                </a:solidFill>
                <a:latin typeface="Arial"/>
                <a:ea typeface="Arial"/>
                <a:cs typeface="Arial"/>
                <a:sym typeface="Arial"/>
              </a:rPr>
              <a:t> GH release”</a:t>
            </a:r>
            <a:endParaRPr sz="3733" kern="0" dirty="0">
              <a:solidFill>
                <a:srgbClr val="FFFFFF"/>
              </a:solidFill>
              <a:latin typeface="Arial"/>
              <a:ea typeface="Arial"/>
              <a:cs typeface="Arial"/>
              <a:sym typeface="Arial"/>
            </a:endParaRPr>
          </a:p>
        </p:txBody>
      </p:sp>
      <p:sp>
        <p:nvSpPr>
          <p:cNvPr id="2593" name="Google Shape;2593;p135"/>
          <p:cNvSpPr/>
          <p:nvPr/>
        </p:nvSpPr>
        <p:spPr>
          <a:xfrm>
            <a:off x="143932" y="374069"/>
            <a:ext cx="11976100" cy="2061633"/>
          </a:xfrm>
          <a:prstGeom prst="rect">
            <a:avLst/>
          </a:prstGeom>
          <a:noFill/>
          <a:ln w="25400" cap="flat" cmpd="sng">
            <a:solidFill>
              <a:srgbClr val="395E89"/>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sp>
        <p:nvSpPr>
          <p:cNvPr id="2" name="Google Shape;2821;p161">
            <a:extLst>
              <a:ext uri="{FF2B5EF4-FFF2-40B4-BE49-F238E27FC236}">
                <a16:creationId xmlns:a16="http://schemas.microsoft.com/office/drawing/2014/main" id="{9417645D-3522-7C70-49C1-EAD06ACD7940}"/>
              </a:ext>
            </a:extLst>
          </p:cNvPr>
          <p:cNvSpPr/>
          <p:nvPr/>
        </p:nvSpPr>
        <p:spPr>
          <a:xfrm>
            <a:off x="1912256" y="3490645"/>
            <a:ext cx="8883332" cy="13541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dirty="0">
                <a:solidFill>
                  <a:srgbClr val="FFFFFF"/>
                </a:solidFill>
                <a:latin typeface="Arial"/>
                <a:ea typeface="Arial"/>
                <a:cs typeface="Arial"/>
                <a:sym typeface="Arial"/>
              </a:rPr>
              <a:t>“… </a:t>
            </a:r>
            <a:r>
              <a:rPr lang="pt-BR" sz="2800" dirty="0" err="1">
                <a:solidFill>
                  <a:srgbClr val="FFFFFF"/>
                </a:solidFill>
                <a:latin typeface="Arial"/>
                <a:ea typeface="Arial"/>
                <a:cs typeface="Arial"/>
                <a:sym typeface="Arial"/>
              </a:rPr>
              <a:t>exercise</a:t>
            </a:r>
            <a:r>
              <a:rPr lang="pt-BR" sz="2800" dirty="0">
                <a:solidFill>
                  <a:srgbClr val="FFFFFF"/>
                </a:solidFill>
                <a:latin typeface="Arial"/>
                <a:ea typeface="Arial"/>
                <a:cs typeface="Arial"/>
                <a:sym typeface="Arial"/>
              </a:rPr>
              <a:t> </a:t>
            </a:r>
            <a:r>
              <a:rPr lang="pt-BR" sz="2800" dirty="0" err="1">
                <a:solidFill>
                  <a:srgbClr val="FFFFFF"/>
                </a:solidFill>
                <a:latin typeface="Arial"/>
                <a:ea typeface="Arial"/>
                <a:cs typeface="Arial"/>
                <a:sym typeface="Arial"/>
              </a:rPr>
              <a:t>can</a:t>
            </a:r>
            <a:r>
              <a:rPr lang="pt-BR" sz="2800" dirty="0">
                <a:solidFill>
                  <a:srgbClr val="FFFFFF"/>
                </a:solidFill>
                <a:latin typeface="Arial"/>
                <a:ea typeface="Arial"/>
                <a:cs typeface="Arial"/>
                <a:sym typeface="Arial"/>
              </a:rPr>
              <a:t> </a:t>
            </a:r>
            <a:r>
              <a:rPr lang="pt-BR" sz="2800" dirty="0" err="1">
                <a:solidFill>
                  <a:srgbClr val="FFFFFF"/>
                </a:solidFill>
                <a:latin typeface="Arial"/>
                <a:ea typeface="Arial"/>
                <a:cs typeface="Arial"/>
                <a:sym typeface="Arial"/>
              </a:rPr>
              <a:t>increase</a:t>
            </a:r>
            <a:r>
              <a:rPr lang="pt-BR" sz="2800" dirty="0">
                <a:solidFill>
                  <a:srgbClr val="FFFFFF"/>
                </a:solidFill>
                <a:latin typeface="Arial"/>
                <a:ea typeface="Arial"/>
                <a:cs typeface="Arial"/>
                <a:sym typeface="Arial"/>
              </a:rPr>
              <a:t> </a:t>
            </a:r>
            <a:r>
              <a:rPr lang="pt-BR" sz="2800" dirty="0" err="1">
                <a:solidFill>
                  <a:srgbClr val="FFFFFF"/>
                </a:solidFill>
                <a:latin typeface="Arial"/>
                <a:ea typeface="Arial"/>
                <a:cs typeface="Arial"/>
                <a:sym typeface="Arial"/>
              </a:rPr>
              <a:t>growth</a:t>
            </a:r>
            <a:r>
              <a:rPr lang="pt-BR" sz="2800" dirty="0">
                <a:solidFill>
                  <a:srgbClr val="FFFFFF"/>
                </a:solidFill>
                <a:latin typeface="Arial"/>
                <a:ea typeface="Arial"/>
                <a:cs typeface="Arial"/>
                <a:sym typeface="Arial"/>
              </a:rPr>
              <a:t> </a:t>
            </a:r>
            <a:r>
              <a:rPr lang="pt-BR" sz="2800" dirty="0" err="1">
                <a:solidFill>
                  <a:srgbClr val="FFFFFF"/>
                </a:solidFill>
                <a:latin typeface="Arial"/>
                <a:ea typeface="Arial"/>
                <a:cs typeface="Arial"/>
                <a:sym typeface="Arial"/>
              </a:rPr>
              <a:t>hormone</a:t>
            </a:r>
            <a:r>
              <a:rPr lang="pt-BR" sz="2800" dirty="0">
                <a:solidFill>
                  <a:srgbClr val="FFFFFF"/>
                </a:solidFill>
                <a:latin typeface="Arial"/>
                <a:ea typeface="Arial"/>
                <a:cs typeface="Arial"/>
                <a:sym typeface="Arial"/>
              </a:rPr>
              <a:t> </a:t>
            </a:r>
            <a:r>
              <a:rPr lang="pt-BR" sz="2800" dirty="0" err="1">
                <a:solidFill>
                  <a:srgbClr val="FFFFFF"/>
                </a:solidFill>
                <a:latin typeface="Arial"/>
                <a:ea typeface="Arial"/>
                <a:cs typeface="Arial"/>
                <a:sym typeface="Arial"/>
              </a:rPr>
              <a:t>levels</a:t>
            </a:r>
            <a:r>
              <a:rPr lang="pt-BR" sz="2800" dirty="0">
                <a:solidFill>
                  <a:srgbClr val="FFFFFF"/>
                </a:solidFill>
                <a:latin typeface="Arial"/>
                <a:ea typeface="Arial"/>
                <a:cs typeface="Arial"/>
                <a:sym typeface="Arial"/>
              </a:rPr>
              <a:t> </a:t>
            </a:r>
            <a:r>
              <a:rPr lang="pt-BR" sz="2800" dirty="0" err="1">
                <a:solidFill>
                  <a:srgbClr val="FFFFFF"/>
                </a:solidFill>
                <a:latin typeface="Arial"/>
                <a:ea typeface="Arial"/>
                <a:cs typeface="Arial"/>
                <a:sym typeface="Arial"/>
              </a:rPr>
              <a:t>by</a:t>
            </a:r>
            <a:r>
              <a:rPr lang="pt-BR" sz="2800" dirty="0">
                <a:solidFill>
                  <a:srgbClr val="FFFFFF"/>
                </a:solidFill>
                <a:latin typeface="Arial"/>
                <a:ea typeface="Arial"/>
                <a:cs typeface="Arial"/>
                <a:sym typeface="Arial"/>
              </a:rPr>
              <a:t>…</a:t>
            </a:r>
            <a:endParaRPr sz="2800" dirty="0"/>
          </a:p>
          <a:p>
            <a:pPr marL="0" marR="0" lvl="0" indent="0" algn="l" rtl="0">
              <a:spcBef>
                <a:spcPts val="0"/>
              </a:spcBef>
              <a:spcAft>
                <a:spcPts val="0"/>
              </a:spcAft>
              <a:buNone/>
            </a:pPr>
            <a:endParaRPr sz="1800" dirty="0">
              <a:solidFill>
                <a:srgbClr val="FFFFFF"/>
              </a:solidFill>
              <a:latin typeface="Arial"/>
              <a:ea typeface="Arial"/>
              <a:cs typeface="Arial"/>
              <a:sym typeface="Arial"/>
            </a:endParaRPr>
          </a:p>
          <a:p>
            <a:pPr marL="0" marR="0" lvl="0" indent="0" algn="ctr" rtl="0">
              <a:spcBef>
                <a:spcPts val="0"/>
              </a:spcBef>
              <a:spcAft>
                <a:spcPts val="0"/>
              </a:spcAft>
              <a:buNone/>
            </a:pPr>
            <a:r>
              <a:rPr lang="pt-BR" sz="3600" dirty="0">
                <a:solidFill>
                  <a:srgbClr val="FFFFFF"/>
                </a:solidFill>
                <a:latin typeface="Arial"/>
                <a:ea typeface="Arial"/>
                <a:cs typeface="Arial"/>
                <a:sym typeface="Arial"/>
              </a:rPr>
              <a:t>300-500%</a:t>
            </a:r>
            <a:endParaRPr sz="3600" dirty="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8"/>
        <p:cNvGrpSpPr/>
        <p:nvPr/>
      </p:nvGrpSpPr>
      <p:grpSpPr>
        <a:xfrm>
          <a:off x="0" y="0"/>
          <a:ext cx="0" cy="0"/>
          <a:chOff x="0" y="0"/>
          <a:chExt cx="0" cy="0"/>
        </a:xfrm>
      </p:grpSpPr>
      <p:sp>
        <p:nvSpPr>
          <p:cNvPr id="2599" name="Google Shape;2599;p136"/>
          <p:cNvSpPr/>
          <p:nvPr/>
        </p:nvSpPr>
        <p:spPr>
          <a:xfrm>
            <a:off x="8304246" y="6525313"/>
            <a:ext cx="3959951" cy="328177"/>
          </a:xfrm>
          <a:prstGeom prst="rect">
            <a:avLst/>
          </a:prstGeom>
          <a:noFill/>
          <a:ln>
            <a:noFill/>
          </a:ln>
        </p:spPr>
        <p:txBody>
          <a:bodyPr spcFirstLastPara="1" wrap="square" lIns="121900" tIns="60933" rIns="121900" bIns="60933" anchor="t" anchorCtr="0">
            <a:spAutoFit/>
          </a:bodyPr>
          <a:lstStyle/>
          <a:p>
            <a:pPr defTabSz="1219170">
              <a:buClr>
                <a:srgbClr val="000000"/>
              </a:buClr>
              <a:buSzPts val="1000"/>
            </a:pPr>
            <a:r>
              <a:rPr lang="pt-BR" sz="1333" b="1" kern="0">
                <a:solidFill>
                  <a:srgbClr val="000000"/>
                </a:solidFill>
                <a:latin typeface="Arial"/>
                <a:ea typeface="Arial"/>
                <a:cs typeface="Arial"/>
                <a:sym typeface="Arial"/>
              </a:rPr>
              <a:t>Growth Horm IGF Res. 2009 Aug;19(4):308-19</a:t>
            </a:r>
            <a:endParaRPr sz="1333" b="1" kern="0">
              <a:solidFill>
                <a:srgbClr val="000000"/>
              </a:solidFill>
              <a:latin typeface="Arial"/>
              <a:ea typeface="Arial"/>
              <a:cs typeface="Arial"/>
              <a:sym typeface="Arial"/>
            </a:endParaRPr>
          </a:p>
        </p:txBody>
      </p:sp>
      <p:pic>
        <p:nvPicPr>
          <p:cNvPr id="2600" name="Google Shape;2600;p136"/>
          <p:cNvPicPr preferRelativeResize="0"/>
          <p:nvPr/>
        </p:nvPicPr>
        <p:blipFill rotWithShape="1">
          <a:blip r:embed="rId3">
            <a:alphaModFix/>
          </a:blip>
          <a:srcRect/>
          <a:stretch/>
        </p:blipFill>
        <p:spPr>
          <a:xfrm>
            <a:off x="213786" y="1363133"/>
            <a:ext cx="11857567" cy="5115984"/>
          </a:xfrm>
          <a:prstGeom prst="rect">
            <a:avLst/>
          </a:prstGeom>
          <a:noFill/>
          <a:ln>
            <a:noFill/>
          </a:ln>
        </p:spPr>
      </p:pic>
      <p:sp>
        <p:nvSpPr>
          <p:cNvPr id="2601" name="Google Shape;2601;p136"/>
          <p:cNvSpPr/>
          <p:nvPr/>
        </p:nvSpPr>
        <p:spPr>
          <a:xfrm>
            <a:off x="213784" y="4246036"/>
            <a:ext cx="11368616" cy="1248833"/>
          </a:xfrm>
          <a:prstGeom prst="rect">
            <a:avLst/>
          </a:prstGeom>
          <a:noFill/>
          <a:ln w="25400" cap="flat" cmpd="sng">
            <a:solidFill>
              <a:srgbClr val="395E89"/>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1"/>
                                        </p:tgtEl>
                                        <p:attrNameLst>
                                          <p:attrName>style.visibility</p:attrName>
                                        </p:attrNameLst>
                                      </p:cBhvr>
                                      <p:to>
                                        <p:strVal val="visible"/>
                                      </p:to>
                                    </p:set>
                                    <p:animEffect transition="in" filter="fade">
                                      <p:cBhvr>
                                        <p:cTn id="7" dur="500"/>
                                        <p:tgtEl>
                                          <p:spTgt spid="2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sp>
        <p:nvSpPr>
          <p:cNvPr id="2606" name="Google Shape;2606;p137"/>
          <p:cNvSpPr/>
          <p:nvPr/>
        </p:nvSpPr>
        <p:spPr>
          <a:xfrm>
            <a:off x="8244922" y="6562205"/>
            <a:ext cx="3960284" cy="328177"/>
          </a:xfrm>
          <a:prstGeom prst="rect">
            <a:avLst/>
          </a:prstGeom>
          <a:noFill/>
          <a:ln>
            <a:noFill/>
          </a:ln>
        </p:spPr>
        <p:txBody>
          <a:bodyPr spcFirstLastPara="1" wrap="square" lIns="121900" tIns="60933" rIns="121900" bIns="60933" anchor="t" anchorCtr="0">
            <a:spAutoFit/>
          </a:bodyPr>
          <a:lstStyle/>
          <a:p>
            <a:pPr defTabSz="1219170">
              <a:buClr>
                <a:srgbClr val="FFFFFF"/>
              </a:buClr>
              <a:buSzPts val="1000"/>
            </a:pPr>
            <a:r>
              <a:rPr lang="pt-BR" sz="1333" b="1" kern="0">
                <a:solidFill>
                  <a:srgbClr val="FFFFFF"/>
                </a:solidFill>
                <a:latin typeface="Arial"/>
                <a:ea typeface="Arial"/>
                <a:cs typeface="Arial"/>
                <a:sym typeface="Arial"/>
              </a:rPr>
              <a:t>Growth Horm IGF Res. 2009 Aug;19(4):308-19</a:t>
            </a:r>
            <a:endParaRPr sz="1333" b="1" kern="0">
              <a:solidFill>
                <a:srgbClr val="FFFFFF"/>
              </a:solidFill>
              <a:latin typeface="Arial"/>
              <a:ea typeface="Arial"/>
              <a:cs typeface="Arial"/>
              <a:sym typeface="Arial"/>
            </a:endParaRPr>
          </a:p>
        </p:txBody>
      </p:sp>
      <p:sp>
        <p:nvSpPr>
          <p:cNvPr id="2607" name="Google Shape;2607;p137"/>
          <p:cNvSpPr/>
          <p:nvPr/>
        </p:nvSpPr>
        <p:spPr>
          <a:xfrm>
            <a:off x="527051" y="1221318"/>
            <a:ext cx="11137900" cy="3570154"/>
          </a:xfrm>
          <a:prstGeom prst="rect">
            <a:avLst/>
          </a:prstGeom>
          <a:noFill/>
          <a:ln>
            <a:noFill/>
          </a:ln>
        </p:spPr>
        <p:txBody>
          <a:bodyPr spcFirstLastPara="1" wrap="square" lIns="121900" tIns="60933" rIns="121900" bIns="60933" anchor="t" anchorCtr="0">
            <a:spAutoFit/>
          </a:bodyPr>
          <a:lstStyle/>
          <a:p>
            <a:pPr defTabSz="1219170">
              <a:buClr>
                <a:srgbClr val="FFFFFF"/>
              </a:buClr>
              <a:buSzPts val="2400"/>
            </a:pPr>
            <a:r>
              <a:rPr lang="pt-BR" sz="3200" kern="0">
                <a:solidFill>
                  <a:srgbClr val="FFFFFF"/>
                </a:solidFill>
                <a:latin typeface="Arial"/>
                <a:ea typeface="Arial"/>
                <a:cs typeface="Arial"/>
                <a:sym typeface="Arial"/>
              </a:rPr>
              <a:t>“</a:t>
            </a:r>
            <a:r>
              <a:rPr lang="pt-BR" sz="3200" b="1" kern="0">
                <a:solidFill>
                  <a:srgbClr val="FFFFFF"/>
                </a:solidFill>
                <a:latin typeface="Arial"/>
                <a:ea typeface="Arial"/>
                <a:cs typeface="Arial"/>
                <a:sym typeface="Arial"/>
              </a:rPr>
              <a:t>GH levels</a:t>
            </a:r>
            <a:endParaRPr sz="1867" kern="0">
              <a:solidFill>
                <a:srgbClr val="000000"/>
              </a:solidFill>
              <a:latin typeface="Arial"/>
              <a:cs typeface="Arial"/>
              <a:sym typeface="Arial"/>
            </a:endParaRPr>
          </a:p>
          <a:p>
            <a:pPr defTabSz="1219170">
              <a:buClr>
                <a:srgbClr val="FFFFFF"/>
              </a:buClr>
              <a:buSzPts val="2400"/>
            </a:pPr>
            <a:endParaRPr sz="3200" b="1" kern="0">
              <a:solidFill>
                <a:srgbClr val="FFFFFF"/>
              </a:solidFill>
              <a:latin typeface="Arial"/>
              <a:ea typeface="Arial"/>
              <a:cs typeface="Arial"/>
              <a:sym typeface="Arial"/>
            </a:endParaRPr>
          </a:p>
          <a:p>
            <a:pPr marL="380990" indent="-380990" defTabSz="1219170">
              <a:buClr>
                <a:srgbClr val="FFC000"/>
              </a:buClr>
              <a:buSzPts val="2400"/>
              <a:buFont typeface="Arial"/>
              <a:buChar char="•"/>
            </a:pPr>
            <a:r>
              <a:rPr lang="pt-BR" sz="3200" b="1" kern="0">
                <a:solidFill>
                  <a:srgbClr val="FFC000"/>
                </a:solidFill>
                <a:latin typeface="Arial"/>
                <a:ea typeface="Arial"/>
                <a:cs typeface="Arial"/>
                <a:sym typeface="Arial"/>
              </a:rPr>
              <a:t>start</a:t>
            </a:r>
            <a:r>
              <a:rPr lang="pt-BR" sz="3200" b="1" kern="0">
                <a:solidFill>
                  <a:srgbClr val="FFFFFF"/>
                </a:solidFill>
                <a:latin typeface="Arial"/>
                <a:ea typeface="Arial"/>
                <a:cs typeface="Arial"/>
                <a:sym typeface="Arial"/>
              </a:rPr>
              <a:t> to increase </a:t>
            </a:r>
            <a:r>
              <a:rPr lang="pt-BR" sz="3200" b="1" u="sng" kern="0">
                <a:solidFill>
                  <a:srgbClr val="FFFFFF"/>
                </a:solidFill>
                <a:latin typeface="Arial"/>
                <a:ea typeface="Arial"/>
                <a:cs typeface="Arial"/>
                <a:sym typeface="Arial"/>
              </a:rPr>
              <a:t>10–20 min after the onset </a:t>
            </a:r>
            <a:r>
              <a:rPr lang="pt-BR" sz="3200" b="1" kern="0">
                <a:solidFill>
                  <a:srgbClr val="FFFFFF"/>
                </a:solidFill>
                <a:latin typeface="Arial"/>
                <a:ea typeface="Arial"/>
                <a:cs typeface="Arial"/>
                <a:sym typeface="Arial"/>
              </a:rPr>
              <a:t>of exercise</a:t>
            </a:r>
            <a:endParaRPr sz="1867" kern="0">
              <a:solidFill>
                <a:srgbClr val="000000"/>
              </a:solidFill>
              <a:latin typeface="Arial"/>
              <a:cs typeface="Arial"/>
              <a:sym typeface="Arial"/>
            </a:endParaRPr>
          </a:p>
          <a:p>
            <a:pPr defTabSz="1219170">
              <a:buClr>
                <a:srgbClr val="FFFFFF"/>
              </a:buClr>
              <a:buSzPts val="2400"/>
            </a:pPr>
            <a:endParaRPr sz="3200" b="1" kern="0">
              <a:solidFill>
                <a:srgbClr val="FFFFFF"/>
              </a:solidFill>
              <a:latin typeface="Arial"/>
              <a:ea typeface="Arial"/>
              <a:cs typeface="Arial"/>
              <a:sym typeface="Arial"/>
            </a:endParaRPr>
          </a:p>
          <a:p>
            <a:pPr marL="380990" indent="-380990" defTabSz="1219170">
              <a:buClr>
                <a:srgbClr val="FFC000"/>
              </a:buClr>
              <a:buSzPts val="2400"/>
              <a:buFont typeface="Arial"/>
              <a:buChar char="•"/>
            </a:pPr>
            <a:r>
              <a:rPr lang="pt-BR" sz="3200" b="1" kern="0">
                <a:solidFill>
                  <a:srgbClr val="FFC000"/>
                </a:solidFill>
                <a:latin typeface="Arial"/>
                <a:ea typeface="Arial"/>
                <a:cs typeface="Arial"/>
                <a:sym typeface="Arial"/>
              </a:rPr>
              <a:t>peak</a:t>
            </a:r>
            <a:r>
              <a:rPr lang="pt-BR" sz="3200" b="1" kern="0">
                <a:solidFill>
                  <a:srgbClr val="FFFFFF"/>
                </a:solidFill>
                <a:latin typeface="Arial"/>
                <a:ea typeface="Arial"/>
                <a:cs typeface="Arial"/>
                <a:sym typeface="Arial"/>
              </a:rPr>
              <a:t> either </a:t>
            </a:r>
            <a:r>
              <a:rPr lang="pt-BR" sz="3200" b="1" u="sng" kern="0">
                <a:solidFill>
                  <a:srgbClr val="FFFFFF"/>
                </a:solidFill>
                <a:latin typeface="Arial"/>
                <a:ea typeface="Arial"/>
                <a:cs typeface="Arial"/>
                <a:sym typeface="Arial"/>
              </a:rPr>
              <a:t>at the end or shortly after </a:t>
            </a:r>
            <a:r>
              <a:rPr lang="pt-BR" sz="3200" b="1" kern="0">
                <a:solidFill>
                  <a:srgbClr val="FFFFFF"/>
                </a:solidFill>
                <a:latin typeface="Arial"/>
                <a:ea typeface="Arial"/>
                <a:cs typeface="Arial"/>
                <a:sym typeface="Arial"/>
              </a:rPr>
              <a:t>exercise </a:t>
            </a:r>
            <a:endParaRPr sz="1867" kern="0">
              <a:solidFill>
                <a:srgbClr val="000000"/>
              </a:solidFill>
              <a:latin typeface="Arial"/>
              <a:cs typeface="Arial"/>
              <a:sym typeface="Arial"/>
            </a:endParaRPr>
          </a:p>
          <a:p>
            <a:pPr marL="380990" indent="-177796" defTabSz="1219170">
              <a:buClr>
                <a:srgbClr val="FFFFFF"/>
              </a:buClr>
              <a:buSzPts val="2400"/>
            </a:pPr>
            <a:endParaRPr sz="3200" b="1" kern="0">
              <a:solidFill>
                <a:srgbClr val="FFFFFF"/>
              </a:solidFill>
              <a:latin typeface="Arial"/>
              <a:ea typeface="Arial"/>
              <a:cs typeface="Arial"/>
              <a:sym typeface="Arial"/>
            </a:endParaRPr>
          </a:p>
          <a:p>
            <a:pPr marL="380990" indent="-380990" defTabSz="1219170">
              <a:buClr>
                <a:srgbClr val="FFC000"/>
              </a:buClr>
              <a:buSzPts val="2400"/>
              <a:buFont typeface="Arial"/>
              <a:buChar char="•"/>
            </a:pPr>
            <a:r>
              <a:rPr lang="pt-BR" sz="3200" b="1" kern="0">
                <a:solidFill>
                  <a:srgbClr val="FFC000"/>
                </a:solidFill>
                <a:latin typeface="Arial"/>
                <a:ea typeface="Arial"/>
                <a:cs typeface="Arial"/>
                <a:sym typeface="Arial"/>
              </a:rPr>
              <a:t>remain elevated </a:t>
            </a:r>
            <a:r>
              <a:rPr lang="pt-BR" sz="3200" b="1" kern="0">
                <a:solidFill>
                  <a:srgbClr val="FFFFFF"/>
                </a:solidFill>
                <a:latin typeface="Arial"/>
                <a:ea typeface="Arial"/>
                <a:cs typeface="Arial"/>
                <a:sym typeface="Arial"/>
              </a:rPr>
              <a:t>for </a:t>
            </a:r>
            <a:r>
              <a:rPr lang="pt-BR" sz="3200" b="1" u="sng" kern="0">
                <a:solidFill>
                  <a:srgbClr val="FFFFFF"/>
                </a:solidFill>
                <a:latin typeface="Arial"/>
                <a:ea typeface="Arial"/>
                <a:cs typeface="Arial"/>
                <a:sym typeface="Arial"/>
              </a:rPr>
              <a:t>up to 2 h following </a:t>
            </a:r>
            <a:r>
              <a:rPr lang="pt-BR" sz="3200" b="1" kern="0">
                <a:solidFill>
                  <a:srgbClr val="FFFFFF"/>
                </a:solidFill>
                <a:latin typeface="Arial"/>
                <a:ea typeface="Arial"/>
                <a:cs typeface="Arial"/>
                <a:sym typeface="Arial"/>
              </a:rPr>
              <a:t>exercise.”</a:t>
            </a:r>
            <a:endParaRPr sz="3200" b="1" kern="0">
              <a:solidFill>
                <a:srgbClr val="FFFFFF"/>
              </a:solidFill>
              <a:latin typeface="Arial"/>
              <a:ea typeface="Arial"/>
              <a:cs typeface="Arial"/>
              <a:sym typeface="Arial"/>
            </a:endParaRPr>
          </a:p>
        </p:txBody>
      </p:sp>
      <p:sp>
        <p:nvSpPr>
          <p:cNvPr id="2608" name="Google Shape;2608;p137"/>
          <p:cNvSpPr/>
          <p:nvPr/>
        </p:nvSpPr>
        <p:spPr>
          <a:xfrm>
            <a:off x="334434" y="1123951"/>
            <a:ext cx="11425767" cy="4129616"/>
          </a:xfrm>
          <a:prstGeom prst="rect">
            <a:avLst/>
          </a:prstGeom>
          <a:noFill/>
          <a:ln w="25400" cap="flat" cmpd="sng">
            <a:solidFill>
              <a:srgbClr val="395E89"/>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FFFFFF"/>
              </a:buClr>
              <a:buSzPts val="1800"/>
            </a:pPr>
            <a:endParaRPr sz="2400" kern="0">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AA78C5DD-4BB5-8180-9972-845AC9117F3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742" y="643466"/>
            <a:ext cx="1515742" cy="26246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39A0CAB-EB28-ACBE-97CC-EC3CF7D5EF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57391" y="643466"/>
            <a:ext cx="1515742" cy="26246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F2750AB-DC7B-E1ED-DDC7-017A5D47E3B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70777" y="643466"/>
            <a:ext cx="1515742" cy="26246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6FA6D35-84E4-E054-0935-250C54760F0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24741" y="3589863"/>
            <a:ext cx="1515744" cy="26246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A5262C5-443A-E1E7-9647-F09A154C922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51810" y="3589863"/>
            <a:ext cx="1526905" cy="26439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96F49CB-2D54-BE16-1252-8D4F770164F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65195" y="3589863"/>
            <a:ext cx="1526905" cy="26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046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m 2" descr="Uma imagem contendo Texto&#10;&#10;Descrição gerada automaticamente">
            <a:extLst>
              <a:ext uri="{FF2B5EF4-FFF2-40B4-BE49-F238E27FC236}">
                <a16:creationId xmlns:a16="http://schemas.microsoft.com/office/drawing/2014/main" id="{FDDC1DCD-9317-A0B1-14FA-4EAACD8DA7F2}"/>
              </a:ext>
            </a:extLst>
          </p:cNvPr>
          <p:cNvPicPr>
            <a:picLocks noChangeAspect="1"/>
          </p:cNvPicPr>
          <p:nvPr/>
        </p:nvPicPr>
        <p:blipFill>
          <a:blip r:embed="rId3">
            <a:extLst>
              <a:ext uri="{28A0092B-C50C-407E-A947-70E740481C1C}">
                <a14:useLocalDpi xmlns:a14="http://schemas.microsoft.com/office/drawing/2010/main" val="0"/>
              </a:ext>
            </a:extLst>
          </a:blip>
          <a:srcRect t="1173" b="592"/>
          <a:stretch/>
        </p:blipFill>
        <p:spPr>
          <a:xfrm>
            <a:off x="20" y="1282"/>
            <a:ext cx="12191980" cy="6856718"/>
          </a:xfrm>
          <a:prstGeom prst="rect">
            <a:avLst/>
          </a:prstGeom>
        </p:spPr>
      </p:pic>
      <p:pic>
        <p:nvPicPr>
          <p:cNvPr id="4" name="Google Shape;2355;p105">
            <a:extLst>
              <a:ext uri="{FF2B5EF4-FFF2-40B4-BE49-F238E27FC236}">
                <a16:creationId xmlns:a16="http://schemas.microsoft.com/office/drawing/2014/main" id="{D81820A9-4BA8-7C9A-433A-7E7B5C2F44BC}"/>
              </a:ext>
            </a:extLst>
          </p:cNvPr>
          <p:cNvPicPr preferRelativeResize="0"/>
          <p:nvPr/>
        </p:nvPicPr>
        <p:blipFill rotWithShape="1">
          <a:blip r:embed="rId4">
            <a:alphaModFix/>
          </a:blip>
          <a:srcRect/>
          <a:stretch/>
        </p:blipFill>
        <p:spPr>
          <a:xfrm>
            <a:off x="708792" y="1092091"/>
            <a:ext cx="6591300" cy="4848225"/>
          </a:xfrm>
          <a:prstGeom prst="rect">
            <a:avLst/>
          </a:prstGeom>
          <a:noFill/>
          <a:ln>
            <a:noFill/>
          </a:ln>
        </p:spPr>
      </p:pic>
      <p:sp>
        <p:nvSpPr>
          <p:cNvPr id="11" name="Google Shape;2356;p105">
            <a:extLst>
              <a:ext uri="{FF2B5EF4-FFF2-40B4-BE49-F238E27FC236}">
                <a16:creationId xmlns:a16="http://schemas.microsoft.com/office/drawing/2014/main" id="{809CD86A-B595-312B-3FD4-C21C47C58E9E}"/>
              </a:ext>
            </a:extLst>
          </p:cNvPr>
          <p:cNvSpPr/>
          <p:nvPr/>
        </p:nvSpPr>
        <p:spPr>
          <a:xfrm>
            <a:off x="4726110" y="5708989"/>
            <a:ext cx="2574744"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pt-BR" sz="1000" b="1" i="0" u="none" strike="noStrike" kern="1200" cap="none" spc="0" normalizeH="0" baseline="0" noProof="0" dirty="0" err="1">
                <a:ln>
                  <a:noFill/>
                </a:ln>
                <a:solidFill>
                  <a:prstClr val="black"/>
                </a:solidFill>
                <a:effectLst/>
                <a:uLnTx/>
                <a:uFillTx/>
                <a:latin typeface="Arial"/>
                <a:ea typeface="Arial"/>
                <a:cs typeface="Arial"/>
                <a:sym typeface="Arial"/>
              </a:rPr>
              <a:t>Phys</a:t>
            </a:r>
            <a:r>
              <a:rPr kumimoji="0" lang="pt-BR" sz="1000" b="1"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pt-BR" sz="1000" b="1" i="0" u="none" strike="noStrike" kern="1200" cap="none" spc="0" normalizeH="0" baseline="0" noProof="0" dirty="0" err="1">
                <a:ln>
                  <a:noFill/>
                </a:ln>
                <a:solidFill>
                  <a:prstClr val="black"/>
                </a:solidFill>
                <a:effectLst/>
                <a:uLnTx/>
                <a:uFillTx/>
                <a:latin typeface="Arial"/>
                <a:ea typeface="Arial"/>
                <a:cs typeface="Arial"/>
                <a:sym typeface="Arial"/>
              </a:rPr>
              <a:t>Sportsmed</a:t>
            </a:r>
            <a:r>
              <a:rPr kumimoji="0" lang="pt-BR" sz="1000" b="1" i="0" u="none" strike="noStrike" kern="1200" cap="none" spc="0" normalizeH="0" baseline="0" noProof="0" dirty="0">
                <a:ln>
                  <a:noFill/>
                </a:ln>
                <a:solidFill>
                  <a:prstClr val="black"/>
                </a:solidFill>
                <a:effectLst/>
                <a:uLnTx/>
                <a:uFillTx/>
                <a:latin typeface="Arial"/>
                <a:ea typeface="Arial"/>
                <a:cs typeface="Arial"/>
                <a:sym typeface="Arial"/>
              </a:rPr>
              <a:t>. 2010 Oct;38(3):97-104</a:t>
            </a:r>
            <a:endParaRPr kumimoji="0" sz="1000" b="1" i="0" u="none" strike="noStrike" kern="120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299296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B3B029A0-C7FB-45EC-B21C-0C84C0D57CC0}"/>
              </a:ext>
            </a:extLst>
          </p:cNvPr>
          <p:cNvSpPr/>
          <p:nvPr/>
        </p:nvSpPr>
        <p:spPr>
          <a:xfrm>
            <a:off x="0" y="3780638"/>
            <a:ext cx="12192000" cy="30773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CaixaDeTexto 2">
            <a:extLst>
              <a:ext uri="{FF2B5EF4-FFF2-40B4-BE49-F238E27FC236}">
                <a16:creationId xmlns:a16="http://schemas.microsoft.com/office/drawing/2014/main" id="{F050290D-A42C-4893-AAB8-25862660C42C}"/>
              </a:ext>
            </a:extLst>
          </p:cNvPr>
          <p:cNvSpPr txBox="1"/>
          <p:nvPr/>
        </p:nvSpPr>
        <p:spPr>
          <a:xfrm>
            <a:off x="5326966" y="6380946"/>
            <a:ext cx="6865034" cy="4770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1" i="0" u="none" strike="noStrike" kern="0" cap="none" spc="0" normalizeH="0" baseline="0" noProof="0" dirty="0">
                <a:ln>
                  <a:noFill/>
                </a:ln>
                <a:solidFill>
                  <a:srgbClr val="FFFFFF"/>
                </a:solidFill>
                <a:effectLst/>
                <a:uLnTx/>
                <a:uFillTx/>
                <a:latin typeface="Arial"/>
                <a:ea typeface="+mn-ea"/>
                <a:cs typeface="Arial"/>
                <a:sym typeface="Arial"/>
              </a:rPr>
              <a:t>Clayton, Raymond </a:t>
            </a:r>
            <a:r>
              <a:rPr kumimoji="0" lang="pt-BR" sz="1100" b="1" i="0" u="none" strike="noStrike" kern="0" cap="none" spc="0" normalizeH="0" baseline="0" noProof="0" dirty="0" err="1">
                <a:ln>
                  <a:noFill/>
                </a:ln>
                <a:solidFill>
                  <a:srgbClr val="FFFFFF"/>
                </a:solidFill>
                <a:effectLst/>
                <a:uLnTx/>
                <a:uFillTx/>
                <a:latin typeface="Arial"/>
                <a:ea typeface="+mn-ea"/>
                <a:cs typeface="Arial"/>
                <a:sym typeface="Arial"/>
              </a:rPr>
              <a:t>Brazenor</a:t>
            </a:r>
            <a:r>
              <a:rPr kumimoji="0" lang="pt-BR" sz="11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pt-BR" sz="1100" b="1" i="0" u="none" strike="noStrike" kern="0" cap="none" spc="0" normalizeH="0" baseline="0" noProof="0" dirty="0" err="1">
                <a:ln>
                  <a:noFill/>
                </a:ln>
                <a:solidFill>
                  <a:srgbClr val="FFFFFF"/>
                </a:solidFill>
                <a:effectLst/>
                <a:uLnTx/>
                <a:uFillTx/>
                <a:latin typeface="Arial"/>
                <a:ea typeface="+mn-ea"/>
                <a:cs typeface="Arial"/>
                <a:sym typeface="Arial"/>
              </a:rPr>
              <a:t>and</a:t>
            </a:r>
            <a:r>
              <a:rPr kumimoji="0" lang="pt-BR" sz="11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pt-BR" sz="1100" b="1" i="0" u="none" strike="noStrike" kern="0" cap="none" spc="0" normalizeH="0" baseline="0" noProof="0" dirty="0" err="1">
                <a:ln>
                  <a:noFill/>
                </a:ln>
                <a:solidFill>
                  <a:srgbClr val="FFFFFF"/>
                </a:solidFill>
                <a:effectLst/>
                <a:uLnTx/>
                <a:uFillTx/>
                <a:latin typeface="Arial"/>
                <a:ea typeface="+mn-ea"/>
                <a:cs typeface="Arial"/>
                <a:sym typeface="Arial"/>
              </a:rPr>
              <a:t>Kluger</a:t>
            </a:r>
            <a:r>
              <a:rPr kumimoji="0" lang="pt-BR" sz="1100" b="1" i="0" u="none" strike="noStrike" kern="0" cap="none" spc="0" normalizeH="0" baseline="0" noProof="0" dirty="0">
                <a:ln>
                  <a:noFill/>
                </a:ln>
                <a:solidFill>
                  <a:srgbClr val="FFFFFF"/>
                </a:solidFill>
                <a:effectLst/>
                <a:uLnTx/>
                <a:uFillTx/>
                <a:latin typeface="Arial"/>
                <a:ea typeface="+mn-ea"/>
                <a:cs typeface="Arial"/>
                <a:sym typeface="Arial"/>
              </a:rPr>
              <a:t>, Ronald H.. "</a:t>
            </a:r>
            <a:r>
              <a:rPr kumimoji="0" lang="pt-BR" sz="1100" b="1" i="0" u="none" strike="noStrike" kern="0" cap="none" spc="0" normalizeH="0" baseline="0" noProof="0" dirty="0" err="1">
                <a:ln>
                  <a:noFill/>
                </a:ln>
                <a:solidFill>
                  <a:srgbClr val="FFFFFF"/>
                </a:solidFill>
                <a:effectLst/>
                <a:uLnTx/>
                <a:uFillTx/>
                <a:latin typeface="Arial"/>
                <a:ea typeface="+mn-ea"/>
                <a:cs typeface="Arial"/>
                <a:sym typeface="Arial"/>
              </a:rPr>
              <a:t>steroid</a:t>
            </a:r>
            <a:r>
              <a:rPr kumimoji="0" lang="pt-BR" sz="11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pt-BR" sz="1100" b="1" i="0" u="none" strike="noStrike" kern="0" cap="none" spc="0" normalizeH="0" baseline="0" noProof="0" dirty="0" err="1">
                <a:ln>
                  <a:noFill/>
                </a:ln>
                <a:solidFill>
                  <a:srgbClr val="FFFFFF"/>
                </a:solidFill>
                <a:effectLst/>
                <a:uLnTx/>
                <a:uFillTx/>
                <a:latin typeface="Arial"/>
                <a:ea typeface="+mn-ea"/>
                <a:cs typeface="Arial"/>
                <a:sym typeface="Arial"/>
              </a:rPr>
              <a:t>Encyclopedia</a:t>
            </a:r>
            <a:r>
              <a:rPr kumimoji="0" lang="pt-BR" sz="11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pt-BR" sz="1100" b="1" i="0" u="none" strike="noStrike" kern="0" cap="none" spc="0" normalizeH="0" baseline="0" noProof="0" dirty="0" err="1">
                <a:ln>
                  <a:noFill/>
                </a:ln>
                <a:solidFill>
                  <a:srgbClr val="FFFFFF"/>
                </a:solidFill>
                <a:effectLst/>
                <a:uLnTx/>
                <a:uFillTx/>
                <a:latin typeface="Arial"/>
                <a:ea typeface="+mn-ea"/>
                <a:cs typeface="Arial"/>
                <a:sym typeface="Arial"/>
              </a:rPr>
              <a:t>Britannica</a:t>
            </a:r>
            <a:r>
              <a:rPr kumimoji="0" lang="pt-BR" sz="1100" b="1" i="0" u="none" strike="noStrike" kern="0" cap="none" spc="0" normalizeH="0" baseline="0" noProof="0" dirty="0">
                <a:ln>
                  <a:noFill/>
                </a:ln>
                <a:solidFill>
                  <a:srgbClr val="FFFFFF"/>
                </a:solidFill>
                <a:effectLst/>
                <a:uLnTx/>
                <a:uFillTx/>
                <a:latin typeface="Arial"/>
                <a:ea typeface="+mn-ea"/>
                <a:cs typeface="Arial"/>
                <a:sym typeface="Arial"/>
              </a:rPr>
              <a:t>, 1 </a:t>
            </a:r>
            <a:r>
              <a:rPr kumimoji="0" lang="pt-BR" sz="1100" b="1" i="0" u="none" strike="noStrike" kern="0" cap="none" spc="0" normalizeH="0" baseline="0" noProof="0" dirty="0" err="1">
                <a:ln>
                  <a:noFill/>
                </a:ln>
                <a:solidFill>
                  <a:srgbClr val="FFFFFF"/>
                </a:solidFill>
                <a:effectLst/>
                <a:uLnTx/>
                <a:uFillTx/>
                <a:latin typeface="Arial"/>
                <a:ea typeface="+mn-ea"/>
                <a:cs typeface="Arial"/>
                <a:sym typeface="Arial"/>
              </a:rPr>
              <a:t>Apr</a:t>
            </a:r>
            <a:r>
              <a:rPr kumimoji="0" lang="pt-BR" sz="1100" b="1" i="0" u="none" strike="noStrike" kern="0" cap="none" spc="0" normalizeH="0" baseline="0" noProof="0" dirty="0">
                <a:ln>
                  <a:noFill/>
                </a:ln>
                <a:solidFill>
                  <a:srgbClr val="FFFFFF"/>
                </a:solidFill>
                <a:effectLst/>
                <a:uLnTx/>
                <a:uFillTx/>
                <a:latin typeface="Arial"/>
                <a:ea typeface="+mn-ea"/>
                <a:cs typeface="Arial"/>
                <a:sym typeface="Arial"/>
              </a:rPr>
              <a:t>. 2021, https://www.britannica.com/</a:t>
            </a:r>
            <a:r>
              <a:rPr kumimoji="0" lang="pt-BR" sz="1100" b="1" i="0" u="none" strike="noStrike" kern="0" cap="none" spc="0" normalizeH="0" baseline="0" noProof="0" dirty="0" err="1">
                <a:ln>
                  <a:noFill/>
                </a:ln>
                <a:solidFill>
                  <a:srgbClr val="FFFFFF"/>
                </a:solidFill>
                <a:effectLst/>
                <a:uLnTx/>
                <a:uFillTx/>
                <a:latin typeface="Arial"/>
                <a:ea typeface="+mn-ea"/>
                <a:cs typeface="Arial"/>
                <a:sym typeface="Arial"/>
              </a:rPr>
              <a:t>science</a:t>
            </a:r>
            <a:r>
              <a:rPr kumimoji="0" lang="pt-BR" sz="1100" b="1" i="0" u="none" strike="noStrike" kern="0" cap="none" spc="0" normalizeH="0" baseline="0" noProof="0" dirty="0">
                <a:ln>
                  <a:noFill/>
                </a:ln>
                <a:solidFill>
                  <a:srgbClr val="FFFFFF"/>
                </a:solidFill>
                <a:effectLst/>
                <a:uLnTx/>
                <a:uFillTx/>
                <a:latin typeface="Arial"/>
                <a:ea typeface="+mn-ea"/>
                <a:cs typeface="Arial"/>
                <a:sym typeface="Arial"/>
              </a:rPr>
              <a:t>/</a:t>
            </a:r>
            <a:r>
              <a:rPr kumimoji="0" lang="pt-BR" sz="1100" b="1" i="0" u="none" strike="noStrike" kern="0" cap="none" spc="0" normalizeH="0" baseline="0" noProof="0" dirty="0" err="1">
                <a:ln>
                  <a:noFill/>
                </a:ln>
                <a:solidFill>
                  <a:srgbClr val="FFFFFF"/>
                </a:solidFill>
                <a:effectLst/>
                <a:uLnTx/>
                <a:uFillTx/>
                <a:latin typeface="Arial"/>
                <a:ea typeface="+mn-ea"/>
                <a:cs typeface="Arial"/>
                <a:sym typeface="Arial"/>
              </a:rPr>
              <a:t>steroid</a:t>
            </a:r>
            <a:r>
              <a:rPr kumimoji="0" lang="pt-BR" sz="11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pt-BR" sz="1100" b="1" i="0" u="none" strike="noStrike" kern="0" cap="none" spc="0" normalizeH="0" baseline="0" noProof="0" dirty="0" err="1">
                <a:ln>
                  <a:noFill/>
                </a:ln>
                <a:solidFill>
                  <a:srgbClr val="FFFFFF"/>
                </a:solidFill>
                <a:effectLst/>
                <a:uLnTx/>
                <a:uFillTx/>
                <a:latin typeface="Arial"/>
                <a:ea typeface="+mn-ea"/>
                <a:cs typeface="Arial"/>
                <a:sym typeface="Arial"/>
              </a:rPr>
              <a:t>Accessed</a:t>
            </a:r>
            <a:r>
              <a:rPr kumimoji="0" lang="pt-BR" sz="1100" b="1" i="0" u="none" strike="noStrike" kern="0" cap="none" spc="0" normalizeH="0" baseline="0" noProof="0" dirty="0">
                <a:ln>
                  <a:noFill/>
                </a:ln>
                <a:solidFill>
                  <a:srgbClr val="FFFFFF"/>
                </a:solidFill>
                <a:effectLst/>
                <a:uLnTx/>
                <a:uFillTx/>
                <a:latin typeface="Arial"/>
                <a:ea typeface="+mn-ea"/>
                <a:cs typeface="Arial"/>
                <a:sym typeface="Arial"/>
              </a:rPr>
              <a:t> 10 </a:t>
            </a:r>
            <a:r>
              <a:rPr kumimoji="0" lang="pt-BR" sz="1100" b="1" i="0" u="none" strike="noStrike" kern="0" cap="none" spc="0" normalizeH="0" baseline="0" noProof="0" dirty="0" err="1">
                <a:ln>
                  <a:noFill/>
                </a:ln>
                <a:solidFill>
                  <a:srgbClr val="FFFFFF"/>
                </a:solidFill>
                <a:effectLst/>
                <a:uLnTx/>
                <a:uFillTx/>
                <a:latin typeface="Arial"/>
                <a:ea typeface="+mn-ea"/>
                <a:cs typeface="Arial"/>
                <a:sym typeface="Arial"/>
              </a:rPr>
              <a:t>October</a:t>
            </a:r>
            <a:r>
              <a:rPr kumimoji="0" lang="pt-BR" sz="1100" b="1" i="0" u="none" strike="noStrike" kern="0" cap="none" spc="0" normalizeH="0" baseline="0" noProof="0" dirty="0">
                <a:ln>
                  <a:noFill/>
                </a:ln>
                <a:solidFill>
                  <a:srgbClr val="FFFFFF"/>
                </a:solidFill>
                <a:effectLst/>
                <a:uLnTx/>
                <a:uFillTx/>
                <a:latin typeface="Arial"/>
                <a:ea typeface="+mn-ea"/>
                <a:cs typeface="Arial"/>
                <a:sym typeface="Arial"/>
              </a:rPr>
              <a:t> 2021</a:t>
            </a:r>
            <a:r>
              <a:rPr kumimoji="0" lang="pt-BR" sz="1400" b="0" i="0" u="none" strike="noStrike" kern="0" cap="none" spc="0" normalizeH="0" baseline="0" noProof="0" dirty="0">
                <a:ln>
                  <a:noFill/>
                </a:ln>
                <a:solidFill>
                  <a:srgbClr val="FFFFFF"/>
                </a:solidFill>
                <a:effectLst/>
                <a:uLnTx/>
                <a:uFillTx/>
                <a:latin typeface="Arial"/>
                <a:ea typeface="+mn-ea"/>
                <a:cs typeface="Arial"/>
                <a:sym typeface="Arial"/>
              </a:rPr>
              <a:t>.</a:t>
            </a:r>
          </a:p>
        </p:txBody>
      </p:sp>
      <p:sp>
        <p:nvSpPr>
          <p:cNvPr id="5" name="CaixaDeTexto 4">
            <a:extLst>
              <a:ext uri="{FF2B5EF4-FFF2-40B4-BE49-F238E27FC236}">
                <a16:creationId xmlns:a16="http://schemas.microsoft.com/office/drawing/2014/main" id="{2AFA40DF-CF19-4FE1-8520-F2CA77359EEC}"/>
              </a:ext>
            </a:extLst>
          </p:cNvPr>
          <p:cNvSpPr txBox="1"/>
          <p:nvPr/>
        </p:nvSpPr>
        <p:spPr>
          <a:xfrm>
            <a:off x="700454" y="4105375"/>
            <a:ext cx="10791092"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any of a class of natural or synthetic organic compounds characterized by a molecular structure of…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FFFFFF"/>
                </a:solidFill>
                <a:effectLst/>
                <a:uLnTx/>
                <a:uFillTx/>
                <a:latin typeface="Arial"/>
                <a:ea typeface="+mn-ea"/>
                <a:cs typeface="Arial"/>
                <a:sym typeface="Arial"/>
              </a:rPr>
              <a:t>17 carbon atoms arranged in four rings</a:t>
            </a:r>
            <a:endParaRPr kumimoji="0" lang="pt-BR" sz="4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6" name="Título 5">
            <a:extLst>
              <a:ext uri="{FF2B5EF4-FFF2-40B4-BE49-F238E27FC236}">
                <a16:creationId xmlns:a16="http://schemas.microsoft.com/office/drawing/2014/main" id="{9FD6FF7A-9665-44A6-AFAA-9AD767FDFCEE}"/>
              </a:ext>
            </a:extLst>
          </p:cNvPr>
          <p:cNvSpPr>
            <a:spLocks noGrp="1"/>
          </p:cNvSpPr>
          <p:nvPr>
            <p:ph type="title"/>
          </p:nvPr>
        </p:nvSpPr>
        <p:spPr/>
        <p:txBody>
          <a:bodyPr>
            <a:noAutofit/>
          </a:bodyPr>
          <a:lstStyle/>
          <a:p>
            <a:pPr algn="ctr"/>
            <a:r>
              <a:rPr lang="pt-BR" sz="9600" b="1" dirty="0"/>
              <a:t>STEROID</a:t>
            </a:r>
          </a:p>
        </p:txBody>
      </p:sp>
      <p:sp>
        <p:nvSpPr>
          <p:cNvPr id="8" name="Retângulo 7">
            <a:extLst>
              <a:ext uri="{FF2B5EF4-FFF2-40B4-BE49-F238E27FC236}">
                <a16:creationId xmlns:a16="http://schemas.microsoft.com/office/drawing/2014/main" id="{C1A2C40E-06BD-4DA2-AE5C-9A091F45B9FC}"/>
              </a:ext>
            </a:extLst>
          </p:cNvPr>
          <p:cNvSpPr/>
          <p:nvPr/>
        </p:nvSpPr>
        <p:spPr>
          <a:xfrm>
            <a:off x="548640" y="4105375"/>
            <a:ext cx="10942906" cy="19389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223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6E3DE2DB-5D7E-48DF-98BD-6E72DB346F3F}"/>
              </a:ext>
            </a:extLst>
          </p:cNvPr>
          <p:cNvSpPr/>
          <p:nvPr/>
        </p:nvSpPr>
        <p:spPr>
          <a:xfrm>
            <a:off x="9004092" y="6581001"/>
            <a:ext cx="318790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Transl</a:t>
            </a: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pt-BR"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Androl</a:t>
            </a: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Urol. 2016 Dec;5(6):834-843</a:t>
            </a:r>
          </a:p>
        </p:txBody>
      </p:sp>
      <p:sp>
        <p:nvSpPr>
          <p:cNvPr id="2" name="Retângulo 1">
            <a:extLst>
              <a:ext uri="{FF2B5EF4-FFF2-40B4-BE49-F238E27FC236}">
                <a16:creationId xmlns:a16="http://schemas.microsoft.com/office/drawing/2014/main" id="{8A6CAD26-68A6-4DD9-90D1-8843EB827990}"/>
              </a:ext>
            </a:extLst>
          </p:cNvPr>
          <p:cNvSpPr/>
          <p:nvPr/>
        </p:nvSpPr>
        <p:spPr>
          <a:xfrm>
            <a:off x="2827606" y="3915218"/>
            <a:ext cx="4389120" cy="5925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6" name="Imagem 5">
            <a:extLst>
              <a:ext uri="{FF2B5EF4-FFF2-40B4-BE49-F238E27FC236}">
                <a16:creationId xmlns:a16="http://schemas.microsoft.com/office/drawing/2014/main" id="{BB916BFC-F9D3-4DB7-8D0C-58C613B9DE0B}"/>
              </a:ext>
            </a:extLst>
          </p:cNvPr>
          <p:cNvPicPr>
            <a:picLocks noChangeAspect="1"/>
          </p:cNvPicPr>
          <p:nvPr/>
        </p:nvPicPr>
        <p:blipFill>
          <a:blip r:embed="rId3"/>
          <a:stretch>
            <a:fillRect/>
          </a:stretch>
        </p:blipFill>
        <p:spPr>
          <a:xfrm>
            <a:off x="2171435" y="871486"/>
            <a:ext cx="7849129" cy="5223342"/>
          </a:xfrm>
          <a:prstGeom prst="rect">
            <a:avLst/>
          </a:prstGeom>
        </p:spPr>
      </p:pic>
    </p:spTree>
    <p:extLst>
      <p:ext uri="{BB962C8B-B14F-4D97-AF65-F5344CB8AC3E}">
        <p14:creationId xmlns:p14="http://schemas.microsoft.com/office/powerpoint/2010/main" val="1552642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5B1D000-5770-46EF-A232-E89761B73CA4}"/>
              </a:ext>
            </a:extLst>
          </p:cNvPr>
          <p:cNvSpPr txBox="1"/>
          <p:nvPr/>
        </p:nvSpPr>
        <p:spPr>
          <a:xfrm>
            <a:off x="5326966" y="6380946"/>
            <a:ext cx="6865034" cy="53860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black"/>
                </a:solidFill>
                <a:effectLst/>
                <a:uLnTx/>
                <a:uFillTx/>
                <a:latin typeface="Arial"/>
                <a:ea typeface="+mn-ea"/>
                <a:cs typeface="Arial"/>
                <a:sym typeface="Arial"/>
              </a:rPr>
              <a:t>Clayton, Raymond </a:t>
            </a:r>
            <a:r>
              <a:rPr kumimoji="0" lang="pt-BR" sz="1100" b="1" i="0" u="none" strike="noStrike" kern="0" cap="none" spc="0" normalizeH="0" baseline="0" noProof="0" dirty="0" err="1">
                <a:ln>
                  <a:noFill/>
                </a:ln>
                <a:solidFill>
                  <a:prstClr val="black"/>
                </a:solidFill>
                <a:effectLst/>
                <a:uLnTx/>
                <a:uFillTx/>
                <a:latin typeface="Arial"/>
                <a:ea typeface="+mn-ea"/>
                <a:cs typeface="Arial"/>
                <a:sym typeface="Arial"/>
              </a:rPr>
              <a:t>Brazenor</a:t>
            </a:r>
            <a:r>
              <a:rPr kumimoji="0" lang="pt-BR" sz="1100" b="1" i="0" u="none" strike="noStrike" kern="0" cap="none" spc="0" normalizeH="0" baseline="0" noProof="0" dirty="0">
                <a:ln>
                  <a:noFill/>
                </a:ln>
                <a:solidFill>
                  <a:prstClr val="black"/>
                </a:solidFill>
                <a:effectLst/>
                <a:uLnTx/>
                <a:uFillTx/>
                <a:latin typeface="Arial"/>
                <a:ea typeface="+mn-ea"/>
                <a:cs typeface="Arial"/>
                <a:sym typeface="Arial"/>
              </a:rPr>
              <a:t> </a:t>
            </a:r>
            <a:r>
              <a:rPr kumimoji="0" lang="pt-BR" sz="1100" b="1" i="0" u="none" strike="noStrike" kern="0" cap="none" spc="0" normalizeH="0" baseline="0" noProof="0" dirty="0" err="1">
                <a:ln>
                  <a:noFill/>
                </a:ln>
                <a:solidFill>
                  <a:prstClr val="black"/>
                </a:solidFill>
                <a:effectLst/>
                <a:uLnTx/>
                <a:uFillTx/>
                <a:latin typeface="Arial"/>
                <a:ea typeface="+mn-ea"/>
                <a:cs typeface="Arial"/>
                <a:sym typeface="Arial"/>
              </a:rPr>
              <a:t>and</a:t>
            </a:r>
            <a:r>
              <a:rPr kumimoji="0" lang="pt-BR" sz="1100" b="1" i="0" u="none" strike="noStrike" kern="0" cap="none" spc="0" normalizeH="0" baseline="0" noProof="0" dirty="0">
                <a:ln>
                  <a:noFill/>
                </a:ln>
                <a:solidFill>
                  <a:prstClr val="black"/>
                </a:solidFill>
                <a:effectLst/>
                <a:uLnTx/>
                <a:uFillTx/>
                <a:latin typeface="Arial"/>
                <a:ea typeface="+mn-ea"/>
                <a:cs typeface="Arial"/>
                <a:sym typeface="Arial"/>
              </a:rPr>
              <a:t> </a:t>
            </a:r>
            <a:r>
              <a:rPr kumimoji="0" lang="pt-BR" sz="1100" b="1" i="0" u="none" strike="noStrike" kern="0" cap="none" spc="0" normalizeH="0" baseline="0" noProof="0" dirty="0" err="1">
                <a:ln>
                  <a:noFill/>
                </a:ln>
                <a:solidFill>
                  <a:prstClr val="black"/>
                </a:solidFill>
                <a:effectLst/>
                <a:uLnTx/>
                <a:uFillTx/>
                <a:latin typeface="Arial"/>
                <a:ea typeface="+mn-ea"/>
                <a:cs typeface="Arial"/>
                <a:sym typeface="Arial"/>
              </a:rPr>
              <a:t>Kluger</a:t>
            </a:r>
            <a:r>
              <a:rPr kumimoji="0" lang="pt-BR" sz="1100" b="1" i="0" u="none" strike="noStrike" kern="0" cap="none" spc="0" normalizeH="0" baseline="0" noProof="0" dirty="0">
                <a:ln>
                  <a:noFill/>
                </a:ln>
                <a:solidFill>
                  <a:prstClr val="black"/>
                </a:solidFill>
                <a:effectLst/>
                <a:uLnTx/>
                <a:uFillTx/>
                <a:latin typeface="Arial"/>
                <a:ea typeface="+mn-ea"/>
                <a:cs typeface="Arial"/>
                <a:sym typeface="Arial"/>
              </a:rPr>
              <a:t>, Ronald H.. "</a:t>
            </a:r>
            <a:r>
              <a:rPr kumimoji="0" lang="pt-BR" sz="1100" b="1" i="0" u="none" strike="noStrike" kern="0" cap="none" spc="0" normalizeH="0" baseline="0" noProof="0" dirty="0" err="1">
                <a:ln>
                  <a:noFill/>
                </a:ln>
                <a:solidFill>
                  <a:prstClr val="black"/>
                </a:solidFill>
                <a:effectLst/>
                <a:uLnTx/>
                <a:uFillTx/>
                <a:latin typeface="Arial"/>
                <a:ea typeface="+mn-ea"/>
                <a:cs typeface="Arial"/>
                <a:sym typeface="Arial"/>
              </a:rPr>
              <a:t>steroid</a:t>
            </a:r>
            <a:r>
              <a:rPr kumimoji="0" lang="pt-BR" sz="1100" b="1" i="0" u="none" strike="noStrike" kern="0" cap="none" spc="0" normalizeH="0" baseline="0" noProof="0" dirty="0">
                <a:ln>
                  <a:noFill/>
                </a:ln>
                <a:solidFill>
                  <a:prstClr val="black"/>
                </a:solidFill>
                <a:effectLst/>
                <a:uLnTx/>
                <a:uFillTx/>
                <a:latin typeface="Arial"/>
                <a:ea typeface="+mn-ea"/>
                <a:cs typeface="Arial"/>
                <a:sym typeface="Arial"/>
              </a:rPr>
              <a:t>". </a:t>
            </a:r>
            <a:r>
              <a:rPr kumimoji="0" lang="pt-BR" sz="1100" b="1" i="0" u="none" strike="noStrike" kern="0" cap="none" spc="0" normalizeH="0" baseline="0" noProof="0" dirty="0" err="1">
                <a:ln>
                  <a:noFill/>
                </a:ln>
                <a:solidFill>
                  <a:prstClr val="black"/>
                </a:solidFill>
                <a:effectLst/>
                <a:uLnTx/>
                <a:uFillTx/>
                <a:latin typeface="Arial"/>
                <a:ea typeface="+mn-ea"/>
                <a:cs typeface="Arial"/>
                <a:sym typeface="Arial"/>
              </a:rPr>
              <a:t>Encyclopedia</a:t>
            </a:r>
            <a:r>
              <a:rPr kumimoji="0" lang="pt-BR" sz="1100" b="1" i="0" u="none" strike="noStrike" kern="0" cap="none" spc="0" normalizeH="0" baseline="0" noProof="0" dirty="0">
                <a:ln>
                  <a:noFill/>
                </a:ln>
                <a:solidFill>
                  <a:prstClr val="black"/>
                </a:solidFill>
                <a:effectLst/>
                <a:uLnTx/>
                <a:uFillTx/>
                <a:latin typeface="Arial"/>
                <a:ea typeface="+mn-ea"/>
                <a:cs typeface="Arial"/>
                <a:sym typeface="Arial"/>
              </a:rPr>
              <a:t> </a:t>
            </a:r>
            <a:r>
              <a:rPr kumimoji="0" lang="pt-BR" sz="1100" b="1" i="0" u="none" strike="noStrike" kern="0" cap="none" spc="0" normalizeH="0" baseline="0" noProof="0" dirty="0" err="1">
                <a:ln>
                  <a:noFill/>
                </a:ln>
                <a:solidFill>
                  <a:prstClr val="black"/>
                </a:solidFill>
                <a:effectLst/>
                <a:uLnTx/>
                <a:uFillTx/>
                <a:latin typeface="Arial"/>
                <a:ea typeface="+mn-ea"/>
                <a:cs typeface="Arial"/>
                <a:sym typeface="Arial"/>
              </a:rPr>
              <a:t>Britannica</a:t>
            </a:r>
            <a:r>
              <a:rPr kumimoji="0" lang="pt-BR" sz="1100" b="1" i="0" u="none" strike="noStrike" kern="0" cap="none" spc="0" normalizeH="0" baseline="0" noProof="0" dirty="0">
                <a:ln>
                  <a:noFill/>
                </a:ln>
                <a:solidFill>
                  <a:prstClr val="black"/>
                </a:solidFill>
                <a:effectLst/>
                <a:uLnTx/>
                <a:uFillTx/>
                <a:latin typeface="Arial"/>
                <a:ea typeface="+mn-ea"/>
                <a:cs typeface="Arial"/>
                <a:sym typeface="Arial"/>
              </a:rPr>
              <a:t>, 1 </a:t>
            </a:r>
            <a:r>
              <a:rPr kumimoji="0" lang="pt-BR" sz="1100" b="1" i="0" u="none" strike="noStrike" kern="0" cap="none" spc="0" normalizeH="0" baseline="0" noProof="0" dirty="0" err="1">
                <a:ln>
                  <a:noFill/>
                </a:ln>
                <a:solidFill>
                  <a:prstClr val="black"/>
                </a:solidFill>
                <a:effectLst/>
                <a:uLnTx/>
                <a:uFillTx/>
                <a:latin typeface="Arial"/>
                <a:ea typeface="+mn-ea"/>
                <a:cs typeface="Arial"/>
                <a:sym typeface="Arial"/>
              </a:rPr>
              <a:t>Apr</a:t>
            </a:r>
            <a:r>
              <a:rPr kumimoji="0" lang="pt-BR" sz="1100" b="1" i="0" u="none" strike="noStrike" kern="0" cap="none" spc="0" normalizeH="0" baseline="0" noProof="0" dirty="0">
                <a:ln>
                  <a:noFill/>
                </a:ln>
                <a:solidFill>
                  <a:prstClr val="black"/>
                </a:solidFill>
                <a:effectLst/>
                <a:uLnTx/>
                <a:uFillTx/>
                <a:latin typeface="Arial"/>
                <a:ea typeface="+mn-ea"/>
                <a:cs typeface="Arial"/>
                <a:sym typeface="Arial"/>
              </a:rPr>
              <a:t>. 2021, https://www.britannica.com/</a:t>
            </a:r>
            <a:r>
              <a:rPr kumimoji="0" lang="pt-BR" sz="1100" b="1" i="0" u="none" strike="noStrike" kern="0" cap="none" spc="0" normalizeH="0" baseline="0" noProof="0" dirty="0" err="1">
                <a:ln>
                  <a:noFill/>
                </a:ln>
                <a:solidFill>
                  <a:prstClr val="black"/>
                </a:solidFill>
                <a:effectLst/>
                <a:uLnTx/>
                <a:uFillTx/>
                <a:latin typeface="Arial"/>
                <a:ea typeface="+mn-ea"/>
                <a:cs typeface="Arial"/>
                <a:sym typeface="Arial"/>
              </a:rPr>
              <a:t>science</a:t>
            </a:r>
            <a:r>
              <a:rPr kumimoji="0" lang="pt-BR" sz="1100" b="1" i="0" u="none" strike="noStrike" kern="0" cap="none" spc="0" normalizeH="0" baseline="0" noProof="0" dirty="0">
                <a:ln>
                  <a:noFill/>
                </a:ln>
                <a:solidFill>
                  <a:prstClr val="black"/>
                </a:solidFill>
                <a:effectLst/>
                <a:uLnTx/>
                <a:uFillTx/>
                <a:latin typeface="Arial"/>
                <a:ea typeface="+mn-ea"/>
                <a:cs typeface="Arial"/>
                <a:sym typeface="Arial"/>
              </a:rPr>
              <a:t>/</a:t>
            </a:r>
            <a:r>
              <a:rPr kumimoji="0" lang="pt-BR" sz="1100" b="1" i="0" u="none" strike="noStrike" kern="0" cap="none" spc="0" normalizeH="0" baseline="0" noProof="0" dirty="0" err="1">
                <a:ln>
                  <a:noFill/>
                </a:ln>
                <a:solidFill>
                  <a:prstClr val="black"/>
                </a:solidFill>
                <a:effectLst/>
                <a:uLnTx/>
                <a:uFillTx/>
                <a:latin typeface="Arial"/>
                <a:ea typeface="+mn-ea"/>
                <a:cs typeface="Arial"/>
                <a:sym typeface="Arial"/>
              </a:rPr>
              <a:t>steroid</a:t>
            </a:r>
            <a:r>
              <a:rPr kumimoji="0" lang="pt-BR" sz="1100" b="1" i="0" u="none" strike="noStrike" kern="0" cap="none" spc="0" normalizeH="0" baseline="0" noProof="0" dirty="0">
                <a:ln>
                  <a:noFill/>
                </a:ln>
                <a:solidFill>
                  <a:prstClr val="black"/>
                </a:solidFill>
                <a:effectLst/>
                <a:uLnTx/>
                <a:uFillTx/>
                <a:latin typeface="Arial"/>
                <a:ea typeface="+mn-ea"/>
                <a:cs typeface="Arial"/>
                <a:sym typeface="Arial"/>
              </a:rPr>
              <a:t>. </a:t>
            </a:r>
            <a:r>
              <a:rPr kumimoji="0" lang="pt-BR" sz="1100" b="1" i="0" u="none" strike="noStrike" kern="0" cap="none" spc="0" normalizeH="0" baseline="0" noProof="0" dirty="0" err="1">
                <a:ln>
                  <a:noFill/>
                </a:ln>
                <a:solidFill>
                  <a:prstClr val="black"/>
                </a:solidFill>
                <a:effectLst/>
                <a:uLnTx/>
                <a:uFillTx/>
                <a:latin typeface="Arial"/>
                <a:ea typeface="+mn-ea"/>
                <a:cs typeface="Arial"/>
                <a:sym typeface="Arial"/>
              </a:rPr>
              <a:t>Accessed</a:t>
            </a:r>
            <a:r>
              <a:rPr kumimoji="0" lang="pt-BR" sz="1100" b="1" i="0" u="none" strike="noStrike" kern="0" cap="none" spc="0" normalizeH="0" baseline="0" noProof="0" dirty="0">
                <a:ln>
                  <a:noFill/>
                </a:ln>
                <a:solidFill>
                  <a:prstClr val="black"/>
                </a:solidFill>
                <a:effectLst/>
                <a:uLnTx/>
                <a:uFillTx/>
                <a:latin typeface="Arial"/>
                <a:ea typeface="+mn-ea"/>
                <a:cs typeface="Arial"/>
                <a:sym typeface="Arial"/>
              </a:rPr>
              <a:t> 10 </a:t>
            </a:r>
            <a:r>
              <a:rPr kumimoji="0" lang="pt-BR" sz="1100" b="1" i="0" u="none" strike="noStrike" kern="0" cap="none" spc="0" normalizeH="0" baseline="0" noProof="0" dirty="0" err="1">
                <a:ln>
                  <a:noFill/>
                </a:ln>
                <a:solidFill>
                  <a:prstClr val="black"/>
                </a:solidFill>
                <a:effectLst/>
                <a:uLnTx/>
                <a:uFillTx/>
                <a:latin typeface="Arial"/>
                <a:ea typeface="+mn-ea"/>
                <a:cs typeface="Arial"/>
                <a:sym typeface="Arial"/>
              </a:rPr>
              <a:t>October</a:t>
            </a:r>
            <a:r>
              <a:rPr kumimoji="0" lang="pt-BR" sz="1100" b="1" i="0" u="none" strike="noStrike" kern="0" cap="none" spc="0" normalizeH="0" baseline="0" noProof="0" dirty="0">
                <a:ln>
                  <a:noFill/>
                </a:ln>
                <a:solidFill>
                  <a:prstClr val="black"/>
                </a:solidFill>
                <a:effectLst/>
                <a:uLnTx/>
                <a:uFillTx/>
                <a:latin typeface="Arial"/>
                <a:ea typeface="+mn-ea"/>
                <a:cs typeface="Arial"/>
                <a:sym typeface="Arial"/>
              </a:rPr>
              <a:t> 2021</a:t>
            </a:r>
            <a:r>
              <a:rPr kumimoji="0" lang="pt-BR" sz="1800" b="0" i="0" u="none" strike="noStrike" kern="0" cap="none" spc="0" normalizeH="0" baseline="0" noProof="0" dirty="0">
                <a:ln>
                  <a:noFill/>
                </a:ln>
                <a:solidFill>
                  <a:prstClr val="black"/>
                </a:solidFill>
                <a:effectLst/>
                <a:uLnTx/>
                <a:uFillTx/>
                <a:latin typeface="Arial"/>
                <a:ea typeface="+mn-ea"/>
                <a:cs typeface="Arial"/>
                <a:sym typeface="Arial"/>
              </a:rPr>
              <a:t>.</a:t>
            </a:r>
          </a:p>
        </p:txBody>
      </p:sp>
      <p:pic>
        <p:nvPicPr>
          <p:cNvPr id="1026" name="Picture 2">
            <a:extLst>
              <a:ext uri="{FF2B5EF4-FFF2-40B4-BE49-F238E27FC236}">
                <a16:creationId xmlns:a16="http://schemas.microsoft.com/office/drawing/2014/main" id="{DCE0228A-D405-49B1-9664-7AC0BE29B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231" y="663817"/>
            <a:ext cx="10069537" cy="5034769"/>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6B75C67A-7053-40F6-A005-A08FB86CE184}"/>
              </a:ext>
            </a:extLst>
          </p:cNvPr>
          <p:cNvSpPr/>
          <p:nvPr/>
        </p:nvSpPr>
        <p:spPr>
          <a:xfrm>
            <a:off x="2293034" y="3080824"/>
            <a:ext cx="970671" cy="2813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 name="Imagem 3">
            <a:extLst>
              <a:ext uri="{FF2B5EF4-FFF2-40B4-BE49-F238E27FC236}">
                <a16:creationId xmlns:a16="http://schemas.microsoft.com/office/drawing/2014/main" id="{EB932363-60D3-4453-A084-57797ACC6BE4}"/>
              </a:ext>
            </a:extLst>
          </p:cNvPr>
          <p:cNvPicPr>
            <a:picLocks noChangeAspect="1"/>
          </p:cNvPicPr>
          <p:nvPr/>
        </p:nvPicPr>
        <p:blipFill>
          <a:blip r:embed="rId3"/>
          <a:stretch>
            <a:fillRect/>
          </a:stretch>
        </p:blipFill>
        <p:spPr>
          <a:xfrm>
            <a:off x="5484716" y="3075640"/>
            <a:ext cx="1535061" cy="291721"/>
          </a:xfrm>
          <a:prstGeom prst="rect">
            <a:avLst/>
          </a:prstGeom>
        </p:spPr>
      </p:pic>
      <p:pic>
        <p:nvPicPr>
          <p:cNvPr id="5" name="Imagem 4">
            <a:extLst>
              <a:ext uri="{FF2B5EF4-FFF2-40B4-BE49-F238E27FC236}">
                <a16:creationId xmlns:a16="http://schemas.microsoft.com/office/drawing/2014/main" id="{CEF5DC8E-DDE9-452D-99EC-34F793984FC8}"/>
              </a:ext>
            </a:extLst>
          </p:cNvPr>
          <p:cNvPicPr>
            <a:picLocks noChangeAspect="1"/>
          </p:cNvPicPr>
          <p:nvPr/>
        </p:nvPicPr>
        <p:blipFill>
          <a:blip r:embed="rId3"/>
          <a:stretch>
            <a:fillRect/>
          </a:stretch>
        </p:blipFill>
        <p:spPr>
          <a:xfrm>
            <a:off x="8274808" y="3075641"/>
            <a:ext cx="1624157" cy="480097"/>
          </a:xfrm>
          <a:prstGeom prst="rect">
            <a:avLst/>
          </a:prstGeom>
        </p:spPr>
      </p:pic>
      <p:pic>
        <p:nvPicPr>
          <p:cNvPr id="6" name="Imagem 5">
            <a:extLst>
              <a:ext uri="{FF2B5EF4-FFF2-40B4-BE49-F238E27FC236}">
                <a16:creationId xmlns:a16="http://schemas.microsoft.com/office/drawing/2014/main" id="{FE725E61-0ED7-41B0-B969-7676F0D6B502}"/>
              </a:ext>
            </a:extLst>
          </p:cNvPr>
          <p:cNvPicPr>
            <a:picLocks noChangeAspect="1"/>
          </p:cNvPicPr>
          <p:nvPr/>
        </p:nvPicPr>
        <p:blipFill>
          <a:blip r:embed="rId3"/>
          <a:stretch>
            <a:fillRect/>
          </a:stretch>
        </p:blipFill>
        <p:spPr>
          <a:xfrm>
            <a:off x="1809021" y="5412049"/>
            <a:ext cx="1342142" cy="396734"/>
          </a:xfrm>
          <a:prstGeom prst="rect">
            <a:avLst/>
          </a:prstGeom>
        </p:spPr>
      </p:pic>
      <p:pic>
        <p:nvPicPr>
          <p:cNvPr id="7" name="Imagem 6">
            <a:extLst>
              <a:ext uri="{FF2B5EF4-FFF2-40B4-BE49-F238E27FC236}">
                <a16:creationId xmlns:a16="http://schemas.microsoft.com/office/drawing/2014/main" id="{C186ED48-BFBB-4C8C-8FAB-C2CBDCF9E294}"/>
              </a:ext>
            </a:extLst>
          </p:cNvPr>
          <p:cNvPicPr>
            <a:picLocks noChangeAspect="1"/>
          </p:cNvPicPr>
          <p:nvPr/>
        </p:nvPicPr>
        <p:blipFill>
          <a:blip r:embed="rId3"/>
          <a:stretch>
            <a:fillRect/>
          </a:stretch>
        </p:blipFill>
        <p:spPr>
          <a:xfrm>
            <a:off x="5484716" y="5386977"/>
            <a:ext cx="1252204" cy="396734"/>
          </a:xfrm>
          <a:prstGeom prst="rect">
            <a:avLst/>
          </a:prstGeom>
        </p:spPr>
      </p:pic>
      <p:pic>
        <p:nvPicPr>
          <p:cNvPr id="8" name="Imagem 7">
            <a:extLst>
              <a:ext uri="{FF2B5EF4-FFF2-40B4-BE49-F238E27FC236}">
                <a16:creationId xmlns:a16="http://schemas.microsoft.com/office/drawing/2014/main" id="{7036BA3F-4F7C-4D64-8D90-DC3DEAEF886C}"/>
              </a:ext>
            </a:extLst>
          </p:cNvPr>
          <p:cNvPicPr>
            <a:picLocks noChangeAspect="1"/>
          </p:cNvPicPr>
          <p:nvPr/>
        </p:nvPicPr>
        <p:blipFill>
          <a:blip r:embed="rId3"/>
          <a:stretch>
            <a:fillRect/>
          </a:stretch>
        </p:blipFill>
        <p:spPr>
          <a:xfrm>
            <a:off x="8274809" y="5394464"/>
            <a:ext cx="1342142" cy="396734"/>
          </a:xfrm>
          <a:prstGeom prst="rect">
            <a:avLst/>
          </a:prstGeom>
        </p:spPr>
      </p:pic>
    </p:spTree>
    <p:extLst>
      <p:ext uri="{BB962C8B-B14F-4D97-AF65-F5344CB8AC3E}">
        <p14:creationId xmlns:p14="http://schemas.microsoft.com/office/powerpoint/2010/main" val="269734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71CA7E7-9409-2A8A-D5BA-F7CC470EF231}"/>
              </a:ext>
            </a:extLst>
          </p:cNvPr>
          <p:cNvPicPr>
            <a:picLocks noChangeAspect="1"/>
          </p:cNvPicPr>
          <p:nvPr/>
        </p:nvPicPr>
        <p:blipFill>
          <a:blip r:embed="rId2"/>
          <a:stretch>
            <a:fillRect/>
          </a:stretch>
        </p:blipFill>
        <p:spPr>
          <a:xfrm>
            <a:off x="1144020" y="0"/>
            <a:ext cx="9675360" cy="6316325"/>
          </a:xfrm>
          <a:prstGeom prst="rect">
            <a:avLst/>
          </a:prstGeom>
        </p:spPr>
      </p:pic>
      <p:sp>
        <p:nvSpPr>
          <p:cNvPr id="5" name="CaixaDeTexto 4">
            <a:extLst>
              <a:ext uri="{FF2B5EF4-FFF2-40B4-BE49-F238E27FC236}">
                <a16:creationId xmlns:a16="http://schemas.microsoft.com/office/drawing/2014/main" id="{69E7B855-6C40-8474-63C2-49BD1780BFD4}"/>
              </a:ext>
            </a:extLst>
          </p:cNvPr>
          <p:cNvSpPr txBox="1"/>
          <p:nvPr/>
        </p:nvSpPr>
        <p:spPr>
          <a:xfrm>
            <a:off x="9462067" y="6581001"/>
            <a:ext cx="271462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Sports Med. 2022;52(12):2813-2819</a:t>
            </a:r>
          </a:p>
        </p:txBody>
      </p:sp>
    </p:spTree>
    <p:extLst>
      <p:ext uri="{BB962C8B-B14F-4D97-AF65-F5344CB8AC3E}">
        <p14:creationId xmlns:p14="http://schemas.microsoft.com/office/powerpoint/2010/main" val="1983349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36690D1-673C-11F6-32BD-A4A0F0021D7D}"/>
              </a:ext>
            </a:extLst>
          </p:cNvPr>
          <p:cNvSpPr/>
          <p:nvPr/>
        </p:nvSpPr>
        <p:spPr>
          <a:xfrm>
            <a:off x="1828800" y="4555671"/>
            <a:ext cx="8833757" cy="122464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The role of sex steroid hormones in the pathophysiology and treatment of  sarcopenia - ScienceDirect">
            <a:extLst>
              <a:ext uri="{FF2B5EF4-FFF2-40B4-BE49-F238E27FC236}">
                <a16:creationId xmlns:a16="http://schemas.microsoft.com/office/drawing/2014/main" id="{B4E61107-6658-ED31-3681-872139485A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768"/>
          <a:stretch/>
        </p:blipFill>
        <p:spPr bwMode="auto">
          <a:xfrm>
            <a:off x="5925944" y="178934"/>
            <a:ext cx="6266056" cy="36582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 role of sex steroid hormones in the pathophysiology and treatment of  sarcopenia - ScienceDirect">
            <a:extLst>
              <a:ext uri="{FF2B5EF4-FFF2-40B4-BE49-F238E27FC236}">
                <a16:creationId xmlns:a16="http://schemas.microsoft.com/office/drawing/2014/main" id="{2A71C7AD-8F43-E731-EC56-2B04F76825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2232"/>
          <a:stretch/>
        </p:blipFill>
        <p:spPr bwMode="auto">
          <a:xfrm>
            <a:off x="524558" y="456519"/>
            <a:ext cx="4580843" cy="365828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C5FCEBC-FA7A-38F3-58AB-470BEF8E8305}"/>
              </a:ext>
            </a:extLst>
          </p:cNvPr>
          <p:cNvSpPr txBox="1"/>
          <p:nvPr/>
        </p:nvSpPr>
        <p:spPr>
          <a:xfrm>
            <a:off x="8840561" y="6581001"/>
            <a:ext cx="335143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Osteoporos</a:t>
            </a: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Sarcopenia. 2016;2(3):140-155.</a:t>
            </a:r>
          </a:p>
        </p:txBody>
      </p:sp>
      <p:sp>
        <p:nvSpPr>
          <p:cNvPr id="4" name="CaixaDeTexto 3">
            <a:extLst>
              <a:ext uri="{FF2B5EF4-FFF2-40B4-BE49-F238E27FC236}">
                <a16:creationId xmlns:a16="http://schemas.microsoft.com/office/drawing/2014/main" id="{F5AA7F69-2230-4E4A-185F-1D3D7FCBA5FD}"/>
              </a:ext>
            </a:extLst>
          </p:cNvPr>
          <p:cNvSpPr txBox="1"/>
          <p:nvPr/>
        </p:nvSpPr>
        <p:spPr>
          <a:xfrm>
            <a:off x="2258785" y="4915486"/>
            <a:ext cx="797378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“…skeletal muscle is an estrogen-responsive tissue.” </a:t>
            </a:r>
            <a:endParaRPr kumimoji="0" lang="pt-BR"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aixaDeTexto 5">
            <a:extLst>
              <a:ext uri="{FF2B5EF4-FFF2-40B4-BE49-F238E27FC236}">
                <a16:creationId xmlns:a16="http://schemas.microsoft.com/office/drawing/2014/main" id="{89C15A31-1431-C7AB-CCDB-2200AABF9F1C}"/>
              </a:ext>
            </a:extLst>
          </p:cNvPr>
          <p:cNvSpPr txBox="1"/>
          <p:nvPr/>
        </p:nvSpPr>
        <p:spPr>
          <a:xfrm>
            <a:off x="5105401" y="5847388"/>
            <a:ext cx="230641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rPr>
              <a:t>Sports (Basel). 2024;12(1):31</a:t>
            </a:r>
          </a:p>
        </p:txBody>
      </p:sp>
    </p:spTree>
    <p:extLst>
      <p:ext uri="{BB962C8B-B14F-4D97-AF65-F5344CB8AC3E}">
        <p14:creationId xmlns:p14="http://schemas.microsoft.com/office/powerpoint/2010/main" val="138674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ging of the musculoskeletal system: How the loss of estrogen impacts muscle  strength - ScienceDirect">
            <a:extLst>
              <a:ext uri="{FF2B5EF4-FFF2-40B4-BE49-F238E27FC236}">
                <a16:creationId xmlns:a16="http://schemas.microsoft.com/office/drawing/2014/main" id="{A5BEC39A-2515-AE56-B1A7-66CBB689B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415" y="165808"/>
            <a:ext cx="7181169" cy="652638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46A790A4-5A22-63A3-48F8-0D81DB86B69D}"/>
              </a:ext>
            </a:extLst>
          </p:cNvPr>
          <p:cNvSpPr txBox="1"/>
          <p:nvPr/>
        </p:nvSpPr>
        <p:spPr>
          <a:xfrm>
            <a:off x="10212161" y="6581001"/>
            <a:ext cx="197983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Bone</a:t>
            </a: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2019;123:137-144.</a:t>
            </a:r>
          </a:p>
        </p:txBody>
      </p:sp>
    </p:spTree>
    <p:extLst>
      <p:ext uri="{BB962C8B-B14F-4D97-AF65-F5344CB8AC3E}">
        <p14:creationId xmlns:p14="http://schemas.microsoft.com/office/powerpoint/2010/main" val="1464407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ulher de calcinha e sutiã&#10;&#10;Descrição gerada automaticamente">
            <a:extLst>
              <a:ext uri="{FF2B5EF4-FFF2-40B4-BE49-F238E27FC236}">
                <a16:creationId xmlns:a16="http://schemas.microsoft.com/office/drawing/2014/main" id="{7B3DEB3B-200E-4395-B3F4-6CA6F134D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5262790" cy="6858000"/>
          </a:xfrm>
          <a:prstGeom prst="rect">
            <a:avLst/>
          </a:prstGeom>
        </p:spPr>
      </p:pic>
      <p:pic>
        <p:nvPicPr>
          <p:cNvPr id="5" name="Imagem 4" descr="Mulher com maiô preto&#10;&#10;Descrição gerada automaticamente">
            <a:extLst>
              <a:ext uri="{FF2B5EF4-FFF2-40B4-BE49-F238E27FC236}">
                <a16:creationId xmlns:a16="http://schemas.microsoft.com/office/drawing/2014/main" id="{A2630E22-F91F-4BAE-B33D-B04465070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147" y="0"/>
            <a:ext cx="3857625" cy="6858000"/>
          </a:xfrm>
          <a:prstGeom prst="rect">
            <a:avLst/>
          </a:prstGeom>
        </p:spPr>
      </p:pic>
      <p:sp>
        <p:nvSpPr>
          <p:cNvPr id="6" name="Retângulo 5">
            <a:extLst>
              <a:ext uri="{FF2B5EF4-FFF2-40B4-BE49-F238E27FC236}">
                <a16:creationId xmlns:a16="http://schemas.microsoft.com/office/drawing/2014/main" id="{823A42F0-E969-4F0D-B23B-549F89FEC2F0}"/>
              </a:ext>
            </a:extLst>
          </p:cNvPr>
          <p:cNvSpPr/>
          <p:nvPr/>
        </p:nvSpPr>
        <p:spPr>
          <a:xfrm>
            <a:off x="3236686" y="0"/>
            <a:ext cx="2743200" cy="6858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m 6">
            <a:extLst>
              <a:ext uri="{FF2B5EF4-FFF2-40B4-BE49-F238E27FC236}">
                <a16:creationId xmlns:a16="http://schemas.microsoft.com/office/drawing/2014/main" id="{8E0698EF-90F0-42D6-A506-2F8E17206228}"/>
              </a:ext>
            </a:extLst>
          </p:cNvPr>
          <p:cNvPicPr>
            <a:picLocks noChangeAspect="1"/>
          </p:cNvPicPr>
          <p:nvPr/>
        </p:nvPicPr>
        <p:blipFill>
          <a:blip r:embed="rId4"/>
          <a:stretch>
            <a:fillRect/>
          </a:stretch>
        </p:blipFill>
        <p:spPr>
          <a:xfrm>
            <a:off x="9522959" y="0"/>
            <a:ext cx="2669041" cy="6858000"/>
          </a:xfrm>
          <a:prstGeom prst="rect">
            <a:avLst/>
          </a:prstGeom>
        </p:spPr>
      </p:pic>
    </p:spTree>
    <p:extLst>
      <p:ext uri="{BB962C8B-B14F-4D97-AF65-F5344CB8AC3E}">
        <p14:creationId xmlns:p14="http://schemas.microsoft.com/office/powerpoint/2010/main" val="164493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D2C0ABA-1A05-A3DF-6D3B-EE6E32D224D8}"/>
              </a:ext>
            </a:extLst>
          </p:cNvPr>
          <p:cNvPicPr>
            <a:picLocks noChangeAspect="1"/>
          </p:cNvPicPr>
          <p:nvPr/>
        </p:nvPicPr>
        <p:blipFill>
          <a:blip r:embed="rId2"/>
          <a:stretch>
            <a:fillRect/>
          </a:stretch>
        </p:blipFill>
        <p:spPr>
          <a:xfrm>
            <a:off x="1152874" y="0"/>
            <a:ext cx="8141533" cy="6858000"/>
          </a:xfrm>
          <a:prstGeom prst="rect">
            <a:avLst/>
          </a:prstGeom>
        </p:spPr>
      </p:pic>
      <p:sp>
        <p:nvSpPr>
          <p:cNvPr id="4" name="CaixaDeTexto 3">
            <a:extLst>
              <a:ext uri="{FF2B5EF4-FFF2-40B4-BE49-F238E27FC236}">
                <a16:creationId xmlns:a16="http://schemas.microsoft.com/office/drawing/2014/main" id="{94A8C7FC-817F-8350-1159-65B7DE53DA47}"/>
              </a:ext>
            </a:extLst>
          </p:cNvPr>
          <p:cNvSpPr txBox="1"/>
          <p:nvPr/>
        </p:nvSpPr>
        <p:spPr>
          <a:xfrm>
            <a:off x="9110968" y="6581001"/>
            <a:ext cx="3081032" cy="276999"/>
          </a:xfrm>
          <a:prstGeom prst="rect">
            <a:avLst/>
          </a:prstGeom>
          <a:noFill/>
        </p:spPr>
        <p:txBody>
          <a:bodyPr wrap="square">
            <a:spAutoFit/>
          </a:bodyPr>
          <a:lstStyle/>
          <a:p>
            <a:r>
              <a:rPr lang="fr-FR" sz="1200" b="1" dirty="0">
                <a:latin typeface="Arial" panose="020B0604020202020204" pitchFamily="34" charset="0"/>
                <a:cs typeface="Arial" panose="020B0604020202020204" pitchFamily="34" charset="0"/>
              </a:rPr>
              <a:t>Exerc Sport Sci Rev. 2024;52(4):117-125</a:t>
            </a:r>
            <a:endParaRPr lang="pt-BR"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668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5ED22FD-F123-4E26-B0F7-AA18A1170878}"/>
              </a:ext>
            </a:extLst>
          </p:cNvPr>
          <p:cNvPicPr>
            <a:picLocks noChangeAspect="1"/>
          </p:cNvPicPr>
          <p:nvPr/>
        </p:nvPicPr>
        <p:blipFill>
          <a:blip r:embed="rId3"/>
          <a:stretch>
            <a:fillRect/>
          </a:stretch>
        </p:blipFill>
        <p:spPr>
          <a:xfrm>
            <a:off x="484196" y="0"/>
            <a:ext cx="11223607" cy="6445770"/>
          </a:xfrm>
          <a:prstGeom prst="rect">
            <a:avLst/>
          </a:prstGeom>
        </p:spPr>
      </p:pic>
      <p:sp>
        <p:nvSpPr>
          <p:cNvPr id="3" name="Retângulo 2">
            <a:extLst>
              <a:ext uri="{FF2B5EF4-FFF2-40B4-BE49-F238E27FC236}">
                <a16:creationId xmlns:a16="http://schemas.microsoft.com/office/drawing/2014/main" id="{E29AAABC-F9BE-4E42-8063-E63A27D24A9A}"/>
              </a:ext>
            </a:extLst>
          </p:cNvPr>
          <p:cNvSpPr/>
          <p:nvPr/>
        </p:nvSpPr>
        <p:spPr>
          <a:xfrm>
            <a:off x="9614237" y="6615166"/>
            <a:ext cx="258269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Mol </a:t>
            </a:r>
            <a:r>
              <a:rPr kumimoji="0" lang="pt-BR" sz="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Cell</a:t>
            </a:r>
            <a:r>
              <a:rPr kumimoji="0" lang="pt-BR"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pt-BR" sz="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Endocrinol</a:t>
            </a:r>
            <a:r>
              <a:rPr kumimoji="0" lang="pt-BR"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2018 Mar 15;464:14-20</a:t>
            </a:r>
          </a:p>
        </p:txBody>
      </p:sp>
      <p:sp>
        <p:nvSpPr>
          <p:cNvPr id="4" name="Retângulo 3">
            <a:extLst>
              <a:ext uri="{FF2B5EF4-FFF2-40B4-BE49-F238E27FC236}">
                <a16:creationId xmlns:a16="http://schemas.microsoft.com/office/drawing/2014/main" id="{58B79475-C62F-441F-BD2A-8953889C212E}"/>
              </a:ext>
            </a:extLst>
          </p:cNvPr>
          <p:cNvSpPr/>
          <p:nvPr/>
        </p:nvSpPr>
        <p:spPr>
          <a:xfrm>
            <a:off x="3747541" y="127417"/>
            <a:ext cx="6355828" cy="631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tângulo 4">
            <a:extLst>
              <a:ext uri="{FF2B5EF4-FFF2-40B4-BE49-F238E27FC236}">
                <a16:creationId xmlns:a16="http://schemas.microsoft.com/office/drawing/2014/main" id="{D4E805C0-DD2B-405E-AF2E-C1D568E1AC58}"/>
              </a:ext>
            </a:extLst>
          </p:cNvPr>
          <p:cNvSpPr/>
          <p:nvPr/>
        </p:nvSpPr>
        <p:spPr>
          <a:xfrm>
            <a:off x="10103370" y="269823"/>
            <a:ext cx="1604434" cy="631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etângulo 5">
            <a:extLst>
              <a:ext uri="{FF2B5EF4-FFF2-40B4-BE49-F238E27FC236}">
                <a16:creationId xmlns:a16="http://schemas.microsoft.com/office/drawing/2014/main" id="{9451C876-A116-42CD-9C58-226D69483CF2}"/>
              </a:ext>
            </a:extLst>
          </p:cNvPr>
          <p:cNvSpPr/>
          <p:nvPr/>
        </p:nvSpPr>
        <p:spPr>
          <a:xfrm>
            <a:off x="1978702" y="230634"/>
            <a:ext cx="1768837" cy="631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06985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m 2" descr="Imagem digital fictícia de personagem de desenho animado&#10;&#10;Descrição gerada automaticamente com confiança baixa">
            <a:extLst>
              <a:ext uri="{FF2B5EF4-FFF2-40B4-BE49-F238E27FC236}">
                <a16:creationId xmlns:a16="http://schemas.microsoft.com/office/drawing/2014/main" id="{4086268E-437D-34EE-789F-517A6CAFDCAD}"/>
              </a:ext>
            </a:extLst>
          </p:cNvPr>
          <p:cNvPicPr>
            <a:picLocks noChangeAspect="1"/>
          </p:cNvPicPr>
          <p:nvPr/>
        </p:nvPicPr>
        <p:blipFill>
          <a:blip r:embed="rId3">
            <a:extLst>
              <a:ext uri="{28A0092B-C50C-407E-A947-70E740481C1C}">
                <a14:useLocalDpi xmlns:a14="http://schemas.microsoft.com/office/drawing/2010/main" val="0"/>
              </a:ext>
            </a:extLst>
          </a:blip>
          <a:srcRect t="15838" b="27923"/>
          <a:stretch/>
        </p:blipFill>
        <p:spPr>
          <a:xfrm>
            <a:off x="20" y="1282"/>
            <a:ext cx="12191980" cy="6856718"/>
          </a:xfrm>
          <a:prstGeom prst="rect">
            <a:avLst/>
          </a:prstGeom>
        </p:spPr>
      </p:pic>
    </p:spTree>
    <p:extLst>
      <p:ext uri="{BB962C8B-B14F-4D97-AF65-F5344CB8AC3E}">
        <p14:creationId xmlns:p14="http://schemas.microsoft.com/office/powerpoint/2010/main" val="3579755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2B12668-43F9-451B-81D3-7604765B98B5}"/>
              </a:ext>
            </a:extLst>
          </p:cNvPr>
          <p:cNvPicPr>
            <a:picLocks noChangeAspect="1"/>
          </p:cNvPicPr>
          <p:nvPr/>
        </p:nvPicPr>
        <p:blipFill>
          <a:blip r:embed="rId2"/>
          <a:stretch>
            <a:fillRect/>
          </a:stretch>
        </p:blipFill>
        <p:spPr>
          <a:xfrm>
            <a:off x="5680251" y="0"/>
            <a:ext cx="6511749" cy="6858000"/>
          </a:xfrm>
          <a:prstGeom prst="rect">
            <a:avLst/>
          </a:prstGeom>
        </p:spPr>
      </p:pic>
      <p:sp>
        <p:nvSpPr>
          <p:cNvPr id="4" name="CaixaDeTexto 3">
            <a:extLst>
              <a:ext uri="{FF2B5EF4-FFF2-40B4-BE49-F238E27FC236}">
                <a16:creationId xmlns:a16="http://schemas.microsoft.com/office/drawing/2014/main" id="{AA0427A4-DF63-476A-9856-65817D529543}"/>
              </a:ext>
            </a:extLst>
          </p:cNvPr>
          <p:cNvSpPr txBox="1"/>
          <p:nvPr/>
        </p:nvSpPr>
        <p:spPr>
          <a:xfrm>
            <a:off x="8986345" y="6596390"/>
            <a:ext cx="320565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Arial"/>
                <a:ea typeface="+mn-ea"/>
                <a:cs typeface="Arial"/>
                <a:sym typeface="Arial"/>
              </a:rPr>
              <a:t>N </a:t>
            </a:r>
            <a:r>
              <a:rPr kumimoji="0" lang="pt-BR" sz="1200" b="1" i="0" u="none" strike="noStrike" kern="0" cap="none" spc="0" normalizeH="0" baseline="0" noProof="0" dirty="0" err="1">
                <a:ln>
                  <a:noFill/>
                </a:ln>
                <a:solidFill>
                  <a:srgbClr val="000000"/>
                </a:solidFill>
                <a:effectLst/>
                <a:uLnTx/>
                <a:uFillTx/>
                <a:latin typeface="Arial"/>
                <a:ea typeface="+mn-ea"/>
                <a:cs typeface="Arial"/>
                <a:sym typeface="Arial"/>
              </a:rPr>
              <a:t>Engl</a:t>
            </a:r>
            <a:r>
              <a:rPr kumimoji="0" lang="pt-BR" sz="1200" b="1" i="0" u="none" strike="noStrike" kern="0" cap="none" spc="0" normalizeH="0" baseline="0" noProof="0" dirty="0">
                <a:ln>
                  <a:noFill/>
                </a:ln>
                <a:solidFill>
                  <a:srgbClr val="000000"/>
                </a:solidFill>
                <a:effectLst/>
                <a:uLnTx/>
                <a:uFillTx/>
                <a:latin typeface="Arial"/>
                <a:ea typeface="+mn-ea"/>
                <a:cs typeface="Arial"/>
                <a:sym typeface="Arial"/>
              </a:rPr>
              <a:t> J Med. 2004 Jan 29;350(5):482-92</a:t>
            </a:r>
          </a:p>
        </p:txBody>
      </p:sp>
      <p:pic>
        <p:nvPicPr>
          <p:cNvPr id="6" name="Imagem 5">
            <a:extLst>
              <a:ext uri="{FF2B5EF4-FFF2-40B4-BE49-F238E27FC236}">
                <a16:creationId xmlns:a16="http://schemas.microsoft.com/office/drawing/2014/main" id="{DE082F79-D119-44C6-8CD1-DBBE5B9C1C42}"/>
              </a:ext>
            </a:extLst>
          </p:cNvPr>
          <p:cNvPicPr>
            <a:picLocks noChangeAspect="1"/>
          </p:cNvPicPr>
          <p:nvPr/>
        </p:nvPicPr>
        <p:blipFill>
          <a:blip r:embed="rId3"/>
          <a:stretch>
            <a:fillRect/>
          </a:stretch>
        </p:blipFill>
        <p:spPr>
          <a:xfrm>
            <a:off x="267571" y="239151"/>
            <a:ext cx="4722285" cy="6136352"/>
          </a:xfrm>
          <a:prstGeom prst="rect">
            <a:avLst/>
          </a:prstGeom>
        </p:spPr>
      </p:pic>
    </p:spTree>
    <p:extLst>
      <p:ext uri="{BB962C8B-B14F-4D97-AF65-F5344CB8AC3E}">
        <p14:creationId xmlns:p14="http://schemas.microsoft.com/office/powerpoint/2010/main" val="2702086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5811D317-58BC-4949-88C6-1C0861A7D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767" y="1"/>
            <a:ext cx="29146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a:extLst>
              <a:ext uri="{FF2B5EF4-FFF2-40B4-BE49-F238E27FC236}">
                <a16:creationId xmlns:a16="http://schemas.microsoft.com/office/drawing/2014/main" id="{E60669E7-34EB-459C-ABF0-752F030642AD}"/>
              </a:ext>
            </a:extLst>
          </p:cNvPr>
          <p:cNvSpPr/>
          <p:nvPr/>
        </p:nvSpPr>
        <p:spPr>
          <a:xfrm>
            <a:off x="9167261" y="6581001"/>
            <a:ext cx="3024739" cy="276999"/>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Recent Prog Horm Res. 2002;57:411-34</a:t>
            </a:r>
            <a:endPar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6" name="Imagem 5">
            <a:extLst>
              <a:ext uri="{FF2B5EF4-FFF2-40B4-BE49-F238E27FC236}">
                <a16:creationId xmlns:a16="http://schemas.microsoft.com/office/drawing/2014/main" id="{49346EC5-8DB6-6EA5-5C0C-55C691DF9B72}"/>
              </a:ext>
            </a:extLst>
          </p:cNvPr>
          <p:cNvPicPr>
            <a:picLocks noChangeAspect="1"/>
          </p:cNvPicPr>
          <p:nvPr/>
        </p:nvPicPr>
        <p:blipFill>
          <a:blip r:embed="rId4"/>
          <a:stretch>
            <a:fillRect/>
          </a:stretch>
        </p:blipFill>
        <p:spPr>
          <a:xfrm>
            <a:off x="223837" y="1152525"/>
            <a:ext cx="11744325" cy="4552950"/>
          </a:xfrm>
          <a:prstGeom prst="rect">
            <a:avLst/>
          </a:prstGeom>
        </p:spPr>
      </p:pic>
    </p:spTree>
    <p:extLst>
      <p:ext uri="{BB962C8B-B14F-4D97-AF65-F5344CB8AC3E}">
        <p14:creationId xmlns:p14="http://schemas.microsoft.com/office/powerpoint/2010/main" val="4293938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B05CC33-06C0-BCB7-8D50-01C5DA8C7DE3}"/>
              </a:ext>
            </a:extLst>
          </p:cNvPr>
          <p:cNvPicPr>
            <a:picLocks noChangeAspect="1"/>
          </p:cNvPicPr>
          <p:nvPr/>
        </p:nvPicPr>
        <p:blipFill>
          <a:blip r:embed="rId3"/>
          <a:stretch>
            <a:fillRect/>
          </a:stretch>
        </p:blipFill>
        <p:spPr>
          <a:xfrm>
            <a:off x="0" y="0"/>
            <a:ext cx="11947416" cy="6035993"/>
          </a:xfrm>
          <a:prstGeom prst="rect">
            <a:avLst/>
          </a:prstGeom>
        </p:spPr>
      </p:pic>
      <p:sp>
        <p:nvSpPr>
          <p:cNvPr id="4" name="Seta: para a Direita 3">
            <a:extLst>
              <a:ext uri="{FF2B5EF4-FFF2-40B4-BE49-F238E27FC236}">
                <a16:creationId xmlns:a16="http://schemas.microsoft.com/office/drawing/2014/main" id="{13B2085E-855C-F972-3BF0-DED09DE5AA9C}"/>
              </a:ext>
            </a:extLst>
          </p:cNvPr>
          <p:cNvSpPr/>
          <p:nvPr/>
        </p:nvSpPr>
        <p:spPr>
          <a:xfrm rot="8720435">
            <a:off x="9984622" y="4681008"/>
            <a:ext cx="1334771" cy="6014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m 5">
            <a:extLst>
              <a:ext uri="{FF2B5EF4-FFF2-40B4-BE49-F238E27FC236}">
                <a16:creationId xmlns:a16="http://schemas.microsoft.com/office/drawing/2014/main" id="{F8B349E5-D5AA-200D-20EC-961C124B0A68}"/>
              </a:ext>
            </a:extLst>
          </p:cNvPr>
          <p:cNvPicPr>
            <a:picLocks noChangeAspect="1"/>
          </p:cNvPicPr>
          <p:nvPr/>
        </p:nvPicPr>
        <p:blipFill>
          <a:blip r:embed="rId4"/>
          <a:stretch>
            <a:fillRect/>
          </a:stretch>
        </p:blipFill>
        <p:spPr>
          <a:xfrm>
            <a:off x="6686444" y="6075046"/>
            <a:ext cx="4685534" cy="532447"/>
          </a:xfrm>
          <a:prstGeom prst="rect">
            <a:avLst/>
          </a:prstGeom>
        </p:spPr>
      </p:pic>
      <p:sp>
        <p:nvSpPr>
          <p:cNvPr id="8" name="CaixaDeTexto 7">
            <a:extLst>
              <a:ext uri="{FF2B5EF4-FFF2-40B4-BE49-F238E27FC236}">
                <a16:creationId xmlns:a16="http://schemas.microsoft.com/office/drawing/2014/main" id="{5B96C3E3-59FB-C173-2F60-45E338CDDEF9}"/>
              </a:ext>
            </a:extLst>
          </p:cNvPr>
          <p:cNvSpPr txBox="1"/>
          <p:nvPr/>
        </p:nvSpPr>
        <p:spPr>
          <a:xfrm>
            <a:off x="9768840" y="6581001"/>
            <a:ext cx="24231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Front </a:t>
            </a:r>
            <a:r>
              <a:rPr kumimoji="0" lang="pt-BR" sz="1200" b="1"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Physiol</a:t>
            </a:r>
            <a:r>
              <a:rPr kumimoji="0" lang="pt-BR" sz="12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2022;13:838526</a:t>
            </a:r>
            <a:endPar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110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69B95367-7453-1CC2-2BA1-F3F669CB2F5E}"/>
              </a:ext>
            </a:extLst>
          </p:cNvPr>
          <p:cNvSpPr txBox="1"/>
          <p:nvPr/>
        </p:nvSpPr>
        <p:spPr>
          <a:xfrm>
            <a:off x="120064" y="3024485"/>
            <a:ext cx="7878128" cy="2369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AAS  </a:t>
            </a:r>
            <a:r>
              <a:rPr lang="en-US" sz="3600" b="1" dirty="0" err="1">
                <a:solidFill>
                  <a:prstClr val="white"/>
                </a:solidFill>
                <a:latin typeface="Calibri"/>
              </a:rPr>
              <a:t>pode</a:t>
            </a:r>
            <a:r>
              <a:rPr lang="en-US" sz="3600" b="1" dirty="0">
                <a:solidFill>
                  <a:prstClr val="white"/>
                </a:solidFill>
                <a:latin typeface="Calibri"/>
              </a:rPr>
              <a:t> ser </a:t>
            </a:r>
            <a:r>
              <a:rPr lang="en-US" sz="3600" b="1" dirty="0" err="1">
                <a:solidFill>
                  <a:prstClr val="white"/>
                </a:solidFill>
                <a:latin typeface="Calibri"/>
              </a:rPr>
              <a:t>uma</a:t>
            </a:r>
            <a:r>
              <a:rPr lang="en-US" sz="3600" b="1" dirty="0">
                <a:solidFill>
                  <a:prstClr val="white"/>
                </a:solidFill>
                <a:latin typeface="Calibri"/>
              </a:rPr>
              <a:t> </a:t>
            </a:r>
            <a:r>
              <a:rPr lang="en-US" sz="3600" b="1" dirty="0" err="1">
                <a:solidFill>
                  <a:prstClr val="white"/>
                </a:solidFill>
                <a:latin typeface="Calibri"/>
              </a:rPr>
              <a:t>abordagem</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lvl="0" algn="just"/>
            <a:r>
              <a:rPr lang="pt-BR" sz="2800" dirty="0"/>
              <a:t>para o manejo da sarcopenia quando administrado de maneira correta e segura, seguido por expertise na área</a:t>
            </a:r>
            <a:r>
              <a:rPr kumimoji="0" lang="en-US" sz="2800" b="0" i="0" u="none" strike="noStrike" kern="1200" cap="none" spc="0" normalizeH="0" baseline="0" noProof="0" dirty="0">
                <a:ln>
                  <a:noFill/>
                </a:ln>
                <a:solidFill>
                  <a:prstClr val="white"/>
                </a:solidFill>
                <a:effectLst/>
                <a:uLnTx/>
                <a:uFillTx/>
                <a:latin typeface="Calibri"/>
                <a:ea typeface="+mn-ea"/>
                <a:cs typeface="+mn-cs"/>
              </a:rPr>
              <a:t>.”</a:t>
            </a:r>
            <a:endParaRPr kumimoji="0" lang="pt-BR"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ítulo 3">
            <a:extLst>
              <a:ext uri="{FF2B5EF4-FFF2-40B4-BE49-F238E27FC236}">
                <a16:creationId xmlns:a16="http://schemas.microsoft.com/office/drawing/2014/main" id="{9DCCCFD5-FEA2-B98E-8107-662A501AF8C1}"/>
              </a:ext>
            </a:extLst>
          </p:cNvPr>
          <p:cNvSpPr>
            <a:spLocks noGrp="1"/>
          </p:cNvSpPr>
          <p:nvPr>
            <p:ph type="title"/>
          </p:nvPr>
        </p:nvSpPr>
        <p:spPr>
          <a:xfrm>
            <a:off x="609600" y="80010"/>
            <a:ext cx="10972800" cy="1143000"/>
          </a:xfrm>
        </p:spPr>
        <p:txBody>
          <a:bodyPr/>
          <a:lstStyle/>
          <a:p>
            <a:r>
              <a:rPr lang="en-US" sz="2800" b="0" i="0" dirty="0">
                <a:effectLst/>
                <a:latin typeface="Times New Roman" panose="02020603050405020304" pitchFamily="18" charset="0"/>
              </a:rPr>
              <a:t>“…adverse effects are much less or non-existent in controlled clinical trials</a:t>
            </a:r>
            <a:endParaRPr lang="pt-BR" sz="2800" dirty="0"/>
          </a:p>
        </p:txBody>
      </p:sp>
      <p:pic>
        <p:nvPicPr>
          <p:cNvPr id="6" name="Imagem 5">
            <a:extLst>
              <a:ext uri="{FF2B5EF4-FFF2-40B4-BE49-F238E27FC236}">
                <a16:creationId xmlns:a16="http://schemas.microsoft.com/office/drawing/2014/main" id="{2336DDB9-F046-CB61-6DB3-946C1DAF0938}"/>
              </a:ext>
            </a:extLst>
          </p:cNvPr>
          <p:cNvPicPr>
            <a:picLocks noChangeAspect="1"/>
          </p:cNvPicPr>
          <p:nvPr/>
        </p:nvPicPr>
        <p:blipFill>
          <a:blip r:embed="rId3"/>
          <a:stretch>
            <a:fillRect/>
          </a:stretch>
        </p:blipFill>
        <p:spPr>
          <a:xfrm>
            <a:off x="8132873" y="1347893"/>
            <a:ext cx="3969140" cy="5234940"/>
          </a:xfrm>
          <a:prstGeom prst="rect">
            <a:avLst/>
          </a:prstGeom>
        </p:spPr>
      </p:pic>
      <p:sp>
        <p:nvSpPr>
          <p:cNvPr id="7" name="CaixaDeTexto 6">
            <a:extLst>
              <a:ext uri="{FF2B5EF4-FFF2-40B4-BE49-F238E27FC236}">
                <a16:creationId xmlns:a16="http://schemas.microsoft.com/office/drawing/2014/main" id="{2C9D9E33-5D63-9EFC-D86F-E6AFC88AF11E}"/>
              </a:ext>
            </a:extLst>
          </p:cNvPr>
          <p:cNvSpPr txBox="1"/>
          <p:nvPr/>
        </p:nvSpPr>
        <p:spPr>
          <a:xfrm>
            <a:off x="9768840" y="6581001"/>
            <a:ext cx="24231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Front </a:t>
            </a:r>
            <a:r>
              <a:rPr kumimoji="0" lang="pt-B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Physiol</a:t>
            </a:r>
            <a:r>
              <a:rPr kumimoji="0" lang="pt-B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2022;13:838526</a:t>
            </a:r>
          </a:p>
        </p:txBody>
      </p:sp>
      <p:sp>
        <p:nvSpPr>
          <p:cNvPr id="9" name="Retângulo 8">
            <a:extLst>
              <a:ext uri="{FF2B5EF4-FFF2-40B4-BE49-F238E27FC236}">
                <a16:creationId xmlns:a16="http://schemas.microsoft.com/office/drawing/2014/main" id="{E34F5C82-2E64-6D55-EEA8-3D9106F16503}"/>
              </a:ext>
            </a:extLst>
          </p:cNvPr>
          <p:cNvSpPr/>
          <p:nvPr/>
        </p:nvSpPr>
        <p:spPr>
          <a:xfrm>
            <a:off x="120064" y="3024485"/>
            <a:ext cx="7922822" cy="2610505"/>
          </a:xfrm>
          <a:prstGeom prst="rect">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6574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A821271-067E-4FC3-BB2E-FF91099D420A}"/>
              </a:ext>
            </a:extLst>
          </p:cNvPr>
          <p:cNvSpPr/>
          <p:nvPr/>
        </p:nvSpPr>
        <p:spPr>
          <a:xfrm>
            <a:off x="0" y="4212236"/>
            <a:ext cx="12192000" cy="2645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9458" name="Imagem 10">
            <a:extLst>
              <a:ext uri="{FF2B5EF4-FFF2-40B4-BE49-F238E27FC236}">
                <a16:creationId xmlns:a16="http://schemas.microsoft.com/office/drawing/2014/main" id="{68933683-522B-40A5-B319-F378426A6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2" y="840317"/>
            <a:ext cx="3600449"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ipse 5">
            <a:extLst>
              <a:ext uri="{FF2B5EF4-FFF2-40B4-BE49-F238E27FC236}">
                <a16:creationId xmlns:a16="http://schemas.microsoft.com/office/drawing/2014/main" id="{C5CA3EFB-1DCA-4968-9B57-95139AF0C611}"/>
              </a:ext>
            </a:extLst>
          </p:cNvPr>
          <p:cNvSpPr/>
          <p:nvPr/>
        </p:nvSpPr>
        <p:spPr>
          <a:xfrm>
            <a:off x="1820334" y="1424518"/>
            <a:ext cx="395817" cy="77258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9460" name="Imagem 11">
            <a:extLst>
              <a:ext uri="{FF2B5EF4-FFF2-40B4-BE49-F238E27FC236}">
                <a16:creationId xmlns:a16="http://schemas.microsoft.com/office/drawing/2014/main" id="{615E6E49-0042-4A9D-BB65-61D37F03C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451" y="558800"/>
            <a:ext cx="3668183" cy="249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Imagem 12">
            <a:extLst>
              <a:ext uri="{FF2B5EF4-FFF2-40B4-BE49-F238E27FC236}">
                <a16:creationId xmlns:a16="http://schemas.microsoft.com/office/drawing/2014/main" id="{23F9A3EE-1C08-4D1A-93F8-29848830EC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6951" y="571501"/>
            <a:ext cx="3227916" cy="247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lipse 13">
            <a:extLst>
              <a:ext uri="{FF2B5EF4-FFF2-40B4-BE49-F238E27FC236}">
                <a16:creationId xmlns:a16="http://schemas.microsoft.com/office/drawing/2014/main" id="{3076D822-38DA-43DC-8CCD-23A78DB26BD3}"/>
              </a:ext>
            </a:extLst>
          </p:cNvPr>
          <p:cNvSpPr/>
          <p:nvPr/>
        </p:nvSpPr>
        <p:spPr>
          <a:xfrm>
            <a:off x="9550400" y="1174751"/>
            <a:ext cx="397933" cy="770467"/>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Retângulo 14">
            <a:extLst>
              <a:ext uri="{FF2B5EF4-FFF2-40B4-BE49-F238E27FC236}">
                <a16:creationId xmlns:a16="http://schemas.microsoft.com/office/drawing/2014/main" id="{A8EA5E1C-8F3A-4589-925A-CFFC989907C8}"/>
              </a:ext>
            </a:extLst>
          </p:cNvPr>
          <p:cNvSpPr/>
          <p:nvPr/>
        </p:nvSpPr>
        <p:spPr>
          <a:xfrm>
            <a:off x="9711834" y="6581001"/>
            <a:ext cx="2480166" cy="276999"/>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Steroids. 2009 Feb;74(2):172-97</a:t>
            </a:r>
            <a:endParaRPr kumimoji="0" lang="pt-BR"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endParaRPr>
          </a:p>
        </p:txBody>
      </p:sp>
      <p:sp>
        <p:nvSpPr>
          <p:cNvPr id="19464" name="Retângulo 1">
            <a:extLst>
              <a:ext uri="{FF2B5EF4-FFF2-40B4-BE49-F238E27FC236}">
                <a16:creationId xmlns:a16="http://schemas.microsoft.com/office/drawing/2014/main" id="{BF5CAFAE-96AF-413F-9645-25F66FB53512}"/>
              </a:ext>
            </a:extLst>
          </p:cNvPr>
          <p:cNvSpPr>
            <a:spLocks noChangeArrowheads="1"/>
          </p:cNvSpPr>
          <p:nvPr/>
        </p:nvSpPr>
        <p:spPr bwMode="auto">
          <a:xfrm>
            <a:off x="648758" y="4743254"/>
            <a:ext cx="1134956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just"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pt-BR"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a:t>
            </a:r>
            <a:r>
              <a:rPr kumimoji="0" lang="en-US" alt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Despite its similarity to testosterone… </a:t>
            </a:r>
          </a:p>
          <a:p>
            <a:pPr marL="0" marR="0" lvl="0" indent="0" algn="just"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pt-BR" sz="32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sym typeface="Arial"/>
              </a:rPr>
              <a:t>nandrolone is more anabolic</a:t>
            </a:r>
            <a:r>
              <a:rPr kumimoji="0" lang="en-US" altLang="pt-BR"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p>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pt-B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Clin </a:t>
            </a:r>
            <a:r>
              <a:rPr kumimoji="0" lang="en-US" altLang="pt-B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Ther</a:t>
            </a:r>
            <a:r>
              <a:rPr kumimoji="0" lang="en-US" altLang="pt-B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2001 Sep;23(9):1355-90</a:t>
            </a:r>
            <a:endParaRPr kumimoji="0" lang="pt-BR" altLang="pt-B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1" descr="Uma imagem contendo texto, mapa&#10;&#10;Descrição gerada com muito alta confiança">
            <a:extLst>
              <a:ext uri="{FF2B5EF4-FFF2-40B4-BE49-F238E27FC236}">
                <a16:creationId xmlns:a16="http://schemas.microsoft.com/office/drawing/2014/main" id="{DD04116A-A8D5-43DC-B4CC-C002706B8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9185"/>
            <a:ext cx="6929967" cy="637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a:extLst>
              <a:ext uri="{FF2B5EF4-FFF2-40B4-BE49-F238E27FC236}">
                <a16:creationId xmlns:a16="http://schemas.microsoft.com/office/drawing/2014/main" id="{F11A7C2E-1FDB-44A4-AD67-75B278EFA097}"/>
              </a:ext>
            </a:extLst>
          </p:cNvPr>
          <p:cNvSpPr>
            <a:spLocks noChangeArrowheads="1"/>
          </p:cNvSpPr>
          <p:nvPr/>
        </p:nvSpPr>
        <p:spPr bwMode="auto">
          <a:xfrm>
            <a:off x="7056967" y="4197351"/>
            <a:ext cx="4950884"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just"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pt-BR"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“This metabolite binds with </a:t>
            </a:r>
            <a:r>
              <a:rPr kumimoji="0" lang="en-US" altLang="pt-BR" sz="2667"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weaker affinity to the androgen receptor</a:t>
            </a:r>
            <a:r>
              <a:rPr kumimoji="0" lang="en-US" altLang="pt-BR" sz="2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compared with the parent steroid.”</a:t>
            </a:r>
          </a:p>
        </p:txBody>
      </p:sp>
      <p:sp>
        <p:nvSpPr>
          <p:cNvPr id="22532" name="Retângulo 3">
            <a:extLst>
              <a:ext uri="{FF2B5EF4-FFF2-40B4-BE49-F238E27FC236}">
                <a16:creationId xmlns:a16="http://schemas.microsoft.com/office/drawing/2014/main" id="{E1B6DAEA-ABEC-460A-AAEC-45A5D85F5429}"/>
              </a:ext>
            </a:extLst>
          </p:cNvPr>
          <p:cNvSpPr>
            <a:spLocks noChangeArrowheads="1"/>
          </p:cNvSpPr>
          <p:nvPr/>
        </p:nvSpPr>
        <p:spPr bwMode="auto">
          <a:xfrm>
            <a:off x="9333109" y="6538895"/>
            <a:ext cx="28392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pt-BR" altLang="pt-B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Br J </a:t>
            </a:r>
            <a:r>
              <a:rPr kumimoji="0" lang="pt-BR" altLang="pt-BR" sz="11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Pharmacol</a:t>
            </a:r>
            <a:r>
              <a:rPr kumimoji="0" lang="pt-BR" altLang="pt-B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2008 Jun;154(3):502-21</a:t>
            </a:r>
            <a:endParaRPr kumimoji="0" lang="pt-BR" altLang="pt-BR"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
        <p:nvSpPr>
          <p:cNvPr id="2" name="Retângulo 1">
            <a:extLst>
              <a:ext uri="{FF2B5EF4-FFF2-40B4-BE49-F238E27FC236}">
                <a16:creationId xmlns:a16="http://schemas.microsoft.com/office/drawing/2014/main" id="{9A4271B7-0C20-4955-BDFD-D0014E65022C}"/>
              </a:ext>
            </a:extLst>
          </p:cNvPr>
          <p:cNvSpPr/>
          <p:nvPr/>
        </p:nvSpPr>
        <p:spPr>
          <a:xfrm>
            <a:off x="7056967" y="4197351"/>
            <a:ext cx="4950884" cy="1765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Imagem 2">
            <a:extLst>
              <a:ext uri="{FF2B5EF4-FFF2-40B4-BE49-F238E27FC236}">
                <a16:creationId xmlns:a16="http://schemas.microsoft.com/office/drawing/2014/main" id="{F62BA38B-6F2D-4CC9-8D47-FD0A837D64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5688" y="242272"/>
            <a:ext cx="3213441" cy="31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CaixaDeTexto 9">
            <a:extLst>
              <a:ext uri="{FF2B5EF4-FFF2-40B4-BE49-F238E27FC236}">
                <a16:creationId xmlns:a16="http://schemas.microsoft.com/office/drawing/2014/main" id="{419DAA9F-775A-4A42-A172-96E46E1C3070}"/>
              </a:ext>
            </a:extLst>
          </p:cNvPr>
          <p:cNvSpPr txBox="1">
            <a:spLocks noChangeArrowheads="1"/>
          </p:cNvSpPr>
          <p:nvPr/>
        </p:nvSpPr>
        <p:spPr bwMode="auto">
          <a:xfrm>
            <a:off x="1422401" y="2277534"/>
            <a:ext cx="7239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pt-BR" altLang="pt-BR" sz="1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a:t>
            </a:r>
          </a:p>
        </p:txBody>
      </p:sp>
      <p:sp>
        <p:nvSpPr>
          <p:cNvPr id="11271" name="CaixaDeTexto 10">
            <a:extLst>
              <a:ext uri="{FF2B5EF4-FFF2-40B4-BE49-F238E27FC236}">
                <a16:creationId xmlns:a16="http://schemas.microsoft.com/office/drawing/2014/main" id="{BDDF2220-4B61-48E1-9468-2308FA7CFFF2}"/>
              </a:ext>
            </a:extLst>
          </p:cNvPr>
          <p:cNvSpPr txBox="1">
            <a:spLocks noChangeArrowheads="1"/>
          </p:cNvSpPr>
          <p:nvPr/>
        </p:nvSpPr>
        <p:spPr bwMode="auto">
          <a:xfrm>
            <a:off x="3981451" y="2277534"/>
            <a:ext cx="72601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pt-BR" altLang="pt-BR" sz="1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A</a:t>
            </a:r>
          </a:p>
        </p:txBody>
      </p:sp>
      <p:sp>
        <p:nvSpPr>
          <p:cNvPr id="11272" name="CaixaDeTexto 11">
            <a:extLst>
              <a:ext uri="{FF2B5EF4-FFF2-40B4-BE49-F238E27FC236}">
                <a16:creationId xmlns:a16="http://schemas.microsoft.com/office/drawing/2014/main" id="{52128D34-9BFE-47F4-85E9-71DF6643FDE5}"/>
              </a:ext>
            </a:extLst>
          </p:cNvPr>
          <p:cNvSpPr txBox="1">
            <a:spLocks noChangeArrowheads="1"/>
          </p:cNvSpPr>
          <p:nvPr/>
        </p:nvSpPr>
        <p:spPr bwMode="auto">
          <a:xfrm>
            <a:off x="6542617" y="2277534"/>
            <a:ext cx="72601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pt-BR" altLang="pt-BR" sz="1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R</a:t>
            </a:r>
          </a:p>
        </p:txBody>
      </p:sp>
      <p:sp>
        <p:nvSpPr>
          <p:cNvPr id="11273" name="CaixaDeTexto 12">
            <a:extLst>
              <a:ext uri="{FF2B5EF4-FFF2-40B4-BE49-F238E27FC236}">
                <a16:creationId xmlns:a16="http://schemas.microsoft.com/office/drawing/2014/main" id="{91CE0ADF-66B0-4A38-B332-64A7576F2B51}"/>
              </a:ext>
            </a:extLst>
          </p:cNvPr>
          <p:cNvSpPr txBox="1">
            <a:spLocks noChangeArrowheads="1"/>
          </p:cNvSpPr>
          <p:nvPr/>
        </p:nvSpPr>
        <p:spPr bwMode="auto">
          <a:xfrm>
            <a:off x="9103784" y="2277534"/>
            <a:ext cx="72601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pt-BR" altLang="pt-BR" sz="1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fade">
                                      <p:cBhvr>
                                        <p:cTn id="7" dur="500"/>
                                        <p:tgtEl>
                                          <p:spTgt spid="112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fade">
                                      <p:cBhvr>
                                        <p:cTn id="12" dur="500"/>
                                        <p:tgtEl>
                                          <p:spTgt spid="112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72"/>
                                        </p:tgtEl>
                                        <p:attrNameLst>
                                          <p:attrName>style.visibility</p:attrName>
                                        </p:attrNameLst>
                                      </p:cBhvr>
                                      <p:to>
                                        <p:strVal val="visible"/>
                                      </p:to>
                                    </p:set>
                                    <p:animEffect transition="in" filter="fade">
                                      <p:cBhvr>
                                        <p:cTn id="17" dur="500"/>
                                        <p:tgtEl>
                                          <p:spTgt spid="112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271">
                                            <p:txEl>
                                              <p:pRg st="0" end="0"/>
                                            </p:txEl>
                                          </p:spTgt>
                                        </p:tgtEl>
                                        <p:attrNameLst>
                                          <p:attrName>style.visibility</p:attrName>
                                        </p:attrNameLst>
                                      </p:cBhvr>
                                      <p:to>
                                        <p:strVal val="visible"/>
                                      </p:to>
                                    </p:set>
                                    <p:animEffect transition="in" filter="fade">
                                      <p:cBhvr>
                                        <p:cTn id="22" dur="500"/>
                                        <p:tgtEl>
                                          <p:spTgt spid="112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11272" grpId="0"/>
      <p:bldP spid="1127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butamoren ( MK-677 ) | REALSARM | Realsarm make you a Real Hero">
            <a:extLst>
              <a:ext uri="{FF2B5EF4-FFF2-40B4-BE49-F238E27FC236}">
                <a16:creationId xmlns:a16="http://schemas.microsoft.com/office/drawing/2014/main" id="{C902037C-4B30-5209-9C5C-BDDCC084E6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53" b="11417"/>
          <a:stretch/>
        </p:blipFill>
        <p:spPr bwMode="auto">
          <a:xfrm>
            <a:off x="1485900" y="108314"/>
            <a:ext cx="9220200" cy="664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388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sp>
        <p:nvSpPr>
          <p:cNvPr id="2846" name="Google Shape;2846;p164"/>
          <p:cNvSpPr/>
          <p:nvPr/>
        </p:nvSpPr>
        <p:spPr>
          <a:xfrm>
            <a:off x="1695675" y="117641"/>
            <a:ext cx="8800653" cy="1069475"/>
          </a:xfrm>
          <a:prstGeom prst="rect">
            <a:avLst/>
          </a:prstGeom>
          <a:solidFill>
            <a:schemeClr val="dk1"/>
          </a:solidFill>
          <a:ln>
            <a:noFill/>
          </a:ln>
        </p:spPr>
        <p:txBody>
          <a:bodyPr spcFirstLastPara="1" wrap="square" lIns="121900" tIns="60933" rIns="121900" bIns="60933" anchor="ctr" anchorCtr="0">
            <a:noAutofit/>
          </a:bodyPr>
          <a:lstStyle/>
          <a:p>
            <a:pPr algn="ctr" defTabSz="1219170">
              <a:buClr>
                <a:srgbClr val="000000"/>
              </a:buClr>
            </a:pPr>
            <a:endParaRPr kern="0">
              <a:solidFill>
                <a:srgbClr val="FFFFFF"/>
              </a:solidFill>
              <a:latin typeface="Calibri"/>
              <a:ea typeface="Calibri"/>
              <a:cs typeface="Calibri"/>
              <a:sym typeface="Calibri"/>
            </a:endParaRPr>
          </a:p>
        </p:txBody>
      </p:sp>
      <p:pic>
        <p:nvPicPr>
          <p:cNvPr id="2847" name="Google Shape;2847;p164"/>
          <p:cNvPicPr preferRelativeResize="0"/>
          <p:nvPr/>
        </p:nvPicPr>
        <p:blipFill rotWithShape="1">
          <a:blip r:embed="rId3">
            <a:alphaModFix/>
          </a:blip>
          <a:srcRect/>
          <a:stretch/>
        </p:blipFill>
        <p:spPr>
          <a:xfrm>
            <a:off x="2351619" y="1462619"/>
            <a:ext cx="6337300" cy="5395383"/>
          </a:xfrm>
          <a:prstGeom prst="rect">
            <a:avLst/>
          </a:prstGeom>
          <a:noFill/>
          <a:ln>
            <a:noFill/>
          </a:ln>
        </p:spPr>
      </p:pic>
      <p:sp>
        <p:nvSpPr>
          <p:cNvPr id="2848" name="Google Shape;2848;p164"/>
          <p:cNvSpPr/>
          <p:nvPr/>
        </p:nvSpPr>
        <p:spPr>
          <a:xfrm>
            <a:off x="9397132" y="6581001"/>
            <a:ext cx="2879421" cy="30772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pt-BR" sz="1200" b="1" kern="0">
                <a:solidFill>
                  <a:srgbClr val="000000"/>
                </a:solidFill>
                <a:latin typeface="Arial"/>
                <a:ea typeface="Arial"/>
                <a:cs typeface="Arial"/>
                <a:sym typeface="Arial"/>
              </a:rPr>
              <a:t>Physiol Rev. 2005 Apr;85(2):495-522</a:t>
            </a:r>
            <a:endParaRPr sz="1867" kern="0">
              <a:solidFill>
                <a:srgbClr val="000000"/>
              </a:solidFill>
              <a:latin typeface="Arial"/>
              <a:cs typeface="Arial"/>
              <a:sym typeface="Arial"/>
            </a:endParaRPr>
          </a:p>
        </p:txBody>
      </p:sp>
      <p:sp>
        <p:nvSpPr>
          <p:cNvPr id="2849" name="Google Shape;2849;p164"/>
          <p:cNvSpPr/>
          <p:nvPr/>
        </p:nvSpPr>
        <p:spPr>
          <a:xfrm>
            <a:off x="1773072" y="327744"/>
            <a:ext cx="8645857" cy="677054"/>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pt-BR" sz="2400" kern="0">
                <a:solidFill>
                  <a:srgbClr val="FFFFFF"/>
                </a:solidFill>
                <a:latin typeface="Arial"/>
                <a:ea typeface="Arial"/>
                <a:cs typeface="Arial"/>
                <a:sym typeface="Arial"/>
              </a:rPr>
              <a:t> </a:t>
            </a:r>
            <a:r>
              <a:rPr lang="pt-BR" sz="2400" kern="0">
                <a:solidFill>
                  <a:srgbClr val="FFC000"/>
                </a:solidFill>
                <a:latin typeface="Arial"/>
                <a:ea typeface="Arial"/>
                <a:cs typeface="Arial"/>
                <a:sym typeface="Arial"/>
              </a:rPr>
              <a:t>GH</a:t>
            </a:r>
            <a:r>
              <a:rPr lang="pt-BR" sz="2400" kern="0">
                <a:solidFill>
                  <a:srgbClr val="FF0000"/>
                </a:solidFill>
                <a:latin typeface="Arial"/>
                <a:ea typeface="Arial"/>
                <a:cs typeface="Arial"/>
                <a:sym typeface="Arial"/>
              </a:rPr>
              <a:t>REL</a:t>
            </a:r>
            <a:r>
              <a:rPr lang="pt-BR" sz="2400" kern="0">
                <a:solidFill>
                  <a:srgbClr val="0070C0"/>
                </a:solidFill>
                <a:latin typeface="Arial"/>
                <a:ea typeface="Arial"/>
                <a:cs typeface="Arial"/>
                <a:sym typeface="Arial"/>
              </a:rPr>
              <a:t>IN</a:t>
            </a:r>
            <a:r>
              <a:rPr lang="pt-BR" sz="2400" kern="0">
                <a:solidFill>
                  <a:srgbClr val="FFFFFF"/>
                </a:solidFill>
                <a:latin typeface="Arial"/>
                <a:ea typeface="Arial"/>
                <a:cs typeface="Arial"/>
                <a:sym typeface="Arial"/>
              </a:rPr>
              <a:t> = </a:t>
            </a:r>
            <a:r>
              <a:rPr lang="pt-BR" sz="2400" kern="0">
                <a:solidFill>
                  <a:srgbClr val="FFC000"/>
                </a:solidFill>
                <a:latin typeface="Arial"/>
                <a:ea typeface="Arial"/>
                <a:cs typeface="Arial"/>
                <a:sym typeface="Arial"/>
              </a:rPr>
              <a:t>GROWTH HORMONE </a:t>
            </a:r>
            <a:r>
              <a:rPr lang="pt-BR" sz="2400" kern="0">
                <a:solidFill>
                  <a:srgbClr val="FF0000"/>
                </a:solidFill>
                <a:latin typeface="Arial"/>
                <a:ea typeface="Arial"/>
                <a:cs typeface="Arial"/>
                <a:sym typeface="Arial"/>
              </a:rPr>
              <a:t>RELEASING</a:t>
            </a:r>
            <a:r>
              <a:rPr lang="pt-BR" sz="2400" kern="0">
                <a:solidFill>
                  <a:srgbClr val="FFFFFF"/>
                </a:solidFill>
                <a:latin typeface="Arial"/>
                <a:ea typeface="Arial"/>
                <a:cs typeface="Arial"/>
                <a:sym typeface="Arial"/>
              </a:rPr>
              <a:t> </a:t>
            </a:r>
            <a:r>
              <a:rPr lang="pt-BR" sz="2400" kern="0">
                <a:solidFill>
                  <a:srgbClr val="0070C0"/>
                </a:solidFill>
                <a:latin typeface="Arial"/>
                <a:ea typeface="Arial"/>
                <a:cs typeface="Arial"/>
                <a:sym typeface="Arial"/>
              </a:rPr>
              <a:t>INDUCING</a:t>
            </a:r>
            <a:endParaRPr sz="1867" kern="0">
              <a:solidFill>
                <a:srgbClr val="000000"/>
              </a:solidFill>
              <a:latin typeface="Arial"/>
              <a:cs typeface="Arial"/>
              <a:sym typeface="Arial"/>
            </a:endParaRPr>
          </a:p>
          <a:p>
            <a:pPr algn="ctr" defTabSz="1219170">
              <a:buClr>
                <a:srgbClr val="000000"/>
              </a:buClr>
            </a:pPr>
            <a:r>
              <a:rPr lang="pt-BR" sz="1200" b="1" kern="0">
                <a:solidFill>
                  <a:srgbClr val="FFFFFF"/>
                </a:solidFill>
                <a:latin typeface="Arial"/>
                <a:ea typeface="Arial"/>
                <a:cs typeface="Arial"/>
                <a:sym typeface="Arial"/>
              </a:rPr>
              <a:t>Int J Endocrinol. 2020 May 25;2020:1385138</a:t>
            </a:r>
            <a:endParaRPr sz="1200" b="1" kern="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9"/>
                                        </p:tgtEl>
                                        <p:attrNameLst>
                                          <p:attrName>style.visibility</p:attrName>
                                        </p:attrNameLst>
                                      </p:cBhvr>
                                      <p:to>
                                        <p:strVal val="visible"/>
                                      </p:to>
                                    </p:set>
                                    <p:animEffect transition="in" filter="fade">
                                      <p:cBhvr>
                                        <p:cTn id="7" dur="500"/>
                                        <p:tgtEl>
                                          <p:spTgt spid="2849"/>
                                        </p:tgtEl>
                                      </p:cBhvr>
                                    </p:animEffect>
                                  </p:childTnLst>
                                </p:cTn>
                              </p:par>
                              <p:par>
                                <p:cTn id="8" presetID="10" presetClass="entr" presetSubtype="0" fill="hold" nodeType="withEffect">
                                  <p:stCondLst>
                                    <p:cond delay="0"/>
                                  </p:stCondLst>
                                  <p:childTnLst>
                                    <p:set>
                                      <p:cBhvr>
                                        <p:cTn id="9" dur="1" fill="hold">
                                          <p:stCondLst>
                                            <p:cond delay="0"/>
                                          </p:stCondLst>
                                        </p:cTn>
                                        <p:tgtEl>
                                          <p:spTgt spid="2846"/>
                                        </p:tgtEl>
                                        <p:attrNameLst>
                                          <p:attrName>style.visibility</p:attrName>
                                        </p:attrNameLst>
                                      </p:cBhvr>
                                      <p:to>
                                        <p:strVal val="visible"/>
                                      </p:to>
                                    </p:set>
                                    <p:animEffect transition="in" filter="fade">
                                      <p:cBhvr>
                                        <p:cTn id="10" dur="500"/>
                                        <p:tgtEl>
                                          <p:spTgt spid="2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Uma imagem contendo edifício, no interior, mesa, homem&#10;&#10;Descrição gerada automaticamente">
            <a:extLst>
              <a:ext uri="{FF2B5EF4-FFF2-40B4-BE49-F238E27FC236}">
                <a16:creationId xmlns:a16="http://schemas.microsoft.com/office/drawing/2014/main" id="{595235BA-A9C4-7055-98AA-09B5D217C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0"/>
            <a:ext cx="12001500" cy="6858000"/>
          </a:xfrm>
          <a:prstGeom prst="rect">
            <a:avLst/>
          </a:prstGeom>
        </p:spPr>
      </p:pic>
    </p:spTree>
    <p:extLst>
      <p:ext uri="{BB962C8B-B14F-4D97-AF65-F5344CB8AC3E}">
        <p14:creationId xmlns:p14="http://schemas.microsoft.com/office/powerpoint/2010/main" val="3426080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m 2" descr="Texto">
            <a:extLst>
              <a:ext uri="{FF2B5EF4-FFF2-40B4-BE49-F238E27FC236}">
                <a16:creationId xmlns:a16="http://schemas.microsoft.com/office/drawing/2014/main" id="{835A8046-6BE7-53AC-282A-8F2E124A11B1}"/>
              </a:ext>
            </a:extLst>
          </p:cNvPr>
          <p:cNvPicPr>
            <a:picLocks noChangeAspect="1"/>
          </p:cNvPicPr>
          <p:nvPr/>
        </p:nvPicPr>
        <p:blipFill>
          <a:blip r:embed="rId2">
            <a:extLst>
              <a:ext uri="{28A0092B-C50C-407E-A947-70E740481C1C}">
                <a14:useLocalDpi xmlns:a14="http://schemas.microsoft.com/office/drawing/2010/main" val="0"/>
              </a:ext>
            </a:extLst>
          </a:blip>
          <a:srcRect t="21102" b="22659"/>
          <a:stretch/>
        </p:blipFill>
        <p:spPr>
          <a:xfrm>
            <a:off x="20" y="1282"/>
            <a:ext cx="12191980" cy="6856718"/>
          </a:xfrm>
          <a:prstGeom prst="rect">
            <a:avLst/>
          </a:prstGeom>
        </p:spPr>
      </p:pic>
    </p:spTree>
    <p:extLst>
      <p:ext uri="{BB962C8B-B14F-4D97-AF65-F5344CB8AC3E}">
        <p14:creationId xmlns:p14="http://schemas.microsoft.com/office/powerpoint/2010/main" val="1135118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8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t-BR"/>
              <a:t>OBRIGADO!</a:t>
            </a:r>
            <a:endParaRPr/>
          </a:p>
        </p:txBody>
      </p:sp>
      <p:sp>
        <p:nvSpPr>
          <p:cNvPr id="783" name="Google Shape;783;p8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lt1"/>
              </a:buClr>
              <a:buSzPts val="4000"/>
              <a:buNone/>
            </a:pPr>
            <a:r>
              <a:rPr lang="pt-BR" sz="4000"/>
              <a:t>@drbrunocesarbsb</a:t>
            </a:r>
            <a:endParaRPr sz="4000"/>
          </a:p>
        </p:txBody>
      </p:sp>
    </p:spTree>
    <p:extLst>
      <p:ext uri="{BB962C8B-B14F-4D97-AF65-F5344CB8AC3E}">
        <p14:creationId xmlns:p14="http://schemas.microsoft.com/office/powerpoint/2010/main" val="3038977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m 4" descr="Interface gráfica do usuário&#10;&#10;Descrição gerada automaticamente">
            <a:extLst>
              <a:ext uri="{FF2B5EF4-FFF2-40B4-BE49-F238E27FC236}">
                <a16:creationId xmlns:a16="http://schemas.microsoft.com/office/drawing/2014/main" id="{6F1EE804-AD26-8515-F02E-03273915EDEF}"/>
              </a:ext>
            </a:extLst>
          </p:cNvPr>
          <p:cNvPicPr>
            <a:picLocks noChangeAspect="1"/>
          </p:cNvPicPr>
          <p:nvPr/>
        </p:nvPicPr>
        <p:blipFill>
          <a:blip r:embed="rId3">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
        <p:nvSpPr>
          <p:cNvPr id="6" name="CaixaDeTexto 5">
            <a:extLst>
              <a:ext uri="{FF2B5EF4-FFF2-40B4-BE49-F238E27FC236}">
                <a16:creationId xmlns:a16="http://schemas.microsoft.com/office/drawing/2014/main" id="{6A12505D-DB23-21B1-7C0A-262F133C818F}"/>
              </a:ext>
            </a:extLst>
          </p:cNvPr>
          <p:cNvSpPr txBox="1"/>
          <p:nvPr/>
        </p:nvSpPr>
        <p:spPr>
          <a:xfrm>
            <a:off x="9434945" y="6579719"/>
            <a:ext cx="2757055"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Age Ageing. 2019 Jan 1;48(1):16-31</a:t>
            </a:r>
            <a:endParaRPr lang="pt-BR"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8051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9" name="Rectangle 8">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Imagem 2" descr="Uma imagem contendo Mapa&#10;&#10;Descrição gerada automaticamente">
            <a:extLst>
              <a:ext uri="{FF2B5EF4-FFF2-40B4-BE49-F238E27FC236}">
                <a16:creationId xmlns:a16="http://schemas.microsoft.com/office/drawing/2014/main" id="{3FEA451B-F968-AD19-DA1C-08DB3D92BF74}"/>
              </a:ext>
            </a:extLst>
          </p:cNvPr>
          <p:cNvPicPr>
            <a:picLocks noChangeAspect="1"/>
          </p:cNvPicPr>
          <p:nvPr/>
        </p:nvPicPr>
        <p:blipFill>
          <a:blip r:embed="rId2">
            <a:extLst>
              <a:ext uri="{28A0092B-C50C-407E-A947-70E740481C1C}">
                <a14:useLocalDpi xmlns:a14="http://schemas.microsoft.com/office/drawing/2010/main" val="0"/>
              </a:ext>
            </a:extLst>
          </a:blip>
          <a:srcRect r="1" b="3161"/>
          <a:stretch/>
        </p:blipFill>
        <p:spPr>
          <a:xfrm>
            <a:off x="122716" y="115738"/>
            <a:ext cx="11938653" cy="6618898"/>
          </a:xfrm>
          <a:prstGeom prst="rect">
            <a:avLst/>
          </a:prstGeom>
        </p:spPr>
      </p:pic>
      <p:pic>
        <p:nvPicPr>
          <p:cNvPr id="4" name="Imagem 3">
            <a:extLst>
              <a:ext uri="{FF2B5EF4-FFF2-40B4-BE49-F238E27FC236}">
                <a16:creationId xmlns:a16="http://schemas.microsoft.com/office/drawing/2014/main" id="{BF8CD156-27E5-2D31-4287-0F9C8E5450C2}"/>
              </a:ext>
            </a:extLst>
          </p:cNvPr>
          <p:cNvPicPr>
            <a:picLocks noChangeAspect="1"/>
          </p:cNvPicPr>
          <p:nvPr/>
        </p:nvPicPr>
        <p:blipFill>
          <a:blip r:embed="rId3"/>
          <a:stretch>
            <a:fillRect/>
          </a:stretch>
        </p:blipFill>
        <p:spPr>
          <a:xfrm>
            <a:off x="8738807" y="1648690"/>
            <a:ext cx="3326770" cy="4655127"/>
          </a:xfrm>
          <a:prstGeom prst="rect">
            <a:avLst/>
          </a:prstGeom>
        </p:spPr>
      </p:pic>
      <p:sp>
        <p:nvSpPr>
          <p:cNvPr id="5" name="CaixaDeTexto 4">
            <a:extLst>
              <a:ext uri="{FF2B5EF4-FFF2-40B4-BE49-F238E27FC236}">
                <a16:creationId xmlns:a16="http://schemas.microsoft.com/office/drawing/2014/main" id="{72484F5A-4CB1-F6C0-7726-6EC2DECD170E}"/>
              </a:ext>
            </a:extLst>
          </p:cNvPr>
          <p:cNvSpPr txBox="1"/>
          <p:nvPr/>
        </p:nvSpPr>
        <p:spPr>
          <a:xfrm>
            <a:off x="8744193" y="6358684"/>
            <a:ext cx="3325091" cy="276999"/>
          </a:xfrm>
          <a:prstGeom prst="rect">
            <a:avLst/>
          </a:prstGeom>
          <a:noFill/>
        </p:spPr>
        <p:txBody>
          <a:bodyPr wrap="square">
            <a:spAutoFit/>
          </a:bodyPr>
          <a:lstStyle/>
          <a:p>
            <a:r>
              <a:rPr lang="fr-FR" sz="1200" b="1" dirty="0">
                <a:solidFill>
                  <a:schemeClr val="bg1"/>
                </a:solidFill>
                <a:latin typeface="Arial" panose="020B0604020202020204" pitchFamily="34" charset="0"/>
                <a:cs typeface="Arial" panose="020B0604020202020204" pitchFamily="34" charset="0"/>
              </a:rPr>
              <a:t>Antioxidants (Basel). 2022 Apr 6;11(4):725</a:t>
            </a:r>
            <a:endParaRPr lang="pt-BR" sz="1200" b="1" dirty="0">
              <a:solidFill>
                <a:schemeClr val="bg1"/>
              </a:solidFill>
              <a:latin typeface="Arial" panose="020B0604020202020204" pitchFamily="34" charset="0"/>
              <a:cs typeface="Arial" panose="020B0604020202020204" pitchFamily="34" charset="0"/>
            </a:endParaRPr>
          </a:p>
        </p:txBody>
      </p:sp>
      <p:sp>
        <p:nvSpPr>
          <p:cNvPr id="6" name="Retângulo 5">
            <a:extLst>
              <a:ext uri="{FF2B5EF4-FFF2-40B4-BE49-F238E27FC236}">
                <a16:creationId xmlns:a16="http://schemas.microsoft.com/office/drawing/2014/main" id="{B530BB04-6299-125C-1257-042685F428E4}"/>
              </a:ext>
            </a:extLst>
          </p:cNvPr>
          <p:cNvSpPr/>
          <p:nvPr/>
        </p:nvSpPr>
        <p:spPr>
          <a:xfrm>
            <a:off x="760529" y="2866696"/>
            <a:ext cx="4544045" cy="95410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aixaDeTexto 6">
            <a:extLst>
              <a:ext uri="{FF2B5EF4-FFF2-40B4-BE49-F238E27FC236}">
                <a16:creationId xmlns:a16="http://schemas.microsoft.com/office/drawing/2014/main" id="{4464D92D-C163-A284-C697-5636F72DC48C}"/>
              </a:ext>
            </a:extLst>
          </p:cNvPr>
          <p:cNvSpPr txBox="1"/>
          <p:nvPr/>
        </p:nvSpPr>
        <p:spPr>
          <a:xfrm>
            <a:off x="887948" y="2866697"/>
            <a:ext cx="441662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rPr>
              <a:t>CK </a:t>
            </a:r>
            <a:r>
              <a:rPr kumimoji="0" lang="en-US" sz="2800" b="1" i="0" u="none" strike="noStrike" kern="0" cap="none" spc="0" normalizeH="0" baseline="0" noProof="0">
                <a:ln>
                  <a:noFill/>
                </a:ln>
                <a:solidFill>
                  <a:prstClr val="white"/>
                </a:solidFill>
                <a:effectLst/>
                <a:uLnTx/>
                <a:uFillTx/>
                <a:latin typeface="Calibri" panose="020F0502020204030204"/>
              </a:rPr>
              <a:t>&lt; 69,5 </a:t>
            </a:r>
            <a:r>
              <a:rPr kumimoji="0" lang="en-US" sz="2800" b="1" i="0" u="none" strike="noStrike" kern="0" cap="none" spc="0" normalizeH="0" baseline="0" noProof="0" dirty="0">
                <a:ln>
                  <a:noFill/>
                </a:ln>
                <a:solidFill>
                  <a:prstClr val="white"/>
                </a:solidFill>
                <a:effectLst/>
                <a:uLnTx/>
                <a:uFillTx/>
                <a:latin typeface="Calibri" panose="020F0502020204030204"/>
              </a:rPr>
              <a:t>U/L</a:t>
            </a:r>
          </a:p>
          <a:p>
            <a:pPr lvl="0">
              <a:defRPr/>
            </a:pPr>
            <a:r>
              <a:rPr lang="en-US" sz="2800" b="1" kern="0" dirty="0" err="1">
                <a:solidFill>
                  <a:prstClr val="white"/>
                </a:solidFill>
                <a:latin typeface="Calibri" panose="020F0502020204030204"/>
              </a:rPr>
              <a:t>Coenzima</a:t>
            </a:r>
            <a:r>
              <a:rPr lang="en-US" sz="2800" b="1" kern="0" dirty="0">
                <a:solidFill>
                  <a:prstClr val="white"/>
                </a:solidFill>
                <a:latin typeface="Calibri" panose="020F0502020204030204"/>
              </a:rPr>
              <a:t> Q10 &lt; </a:t>
            </a:r>
            <a:r>
              <a:rPr lang="pt-BR" sz="2800" b="1" dirty="0">
                <a:solidFill>
                  <a:schemeClr val="bg1"/>
                </a:solidFill>
              </a:rPr>
              <a:t>578,44 µg/L </a:t>
            </a:r>
            <a:endParaRPr kumimoji="0" lang="en-US" sz="2800" b="1" i="0" u="none" strike="noStrike" kern="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116647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m 2" descr="Diagrama&#10;&#10;Descrição gerada automaticamente com confiança baixa">
            <a:extLst>
              <a:ext uri="{FF2B5EF4-FFF2-40B4-BE49-F238E27FC236}">
                <a16:creationId xmlns:a16="http://schemas.microsoft.com/office/drawing/2014/main" id="{8D7A67B4-93FF-298D-CAFB-6AE140F6D49F}"/>
              </a:ext>
            </a:extLst>
          </p:cNvPr>
          <p:cNvPicPr>
            <a:picLocks noChangeAspect="1"/>
          </p:cNvPicPr>
          <p:nvPr/>
        </p:nvPicPr>
        <p:blipFill>
          <a:blip r:embed="rId2">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sp>
        <p:nvSpPr>
          <p:cNvPr id="5" name="CaixaDeTexto 4">
            <a:extLst>
              <a:ext uri="{FF2B5EF4-FFF2-40B4-BE49-F238E27FC236}">
                <a16:creationId xmlns:a16="http://schemas.microsoft.com/office/drawing/2014/main" id="{7E03703D-E645-87BA-5437-9512987A9E48}"/>
              </a:ext>
            </a:extLst>
          </p:cNvPr>
          <p:cNvSpPr txBox="1"/>
          <p:nvPr/>
        </p:nvSpPr>
        <p:spPr>
          <a:xfrm>
            <a:off x="8586952" y="6581001"/>
            <a:ext cx="3351275" cy="276999"/>
          </a:xfrm>
          <a:prstGeom prst="rect">
            <a:avLst/>
          </a:prstGeom>
          <a:noFill/>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Hormones (Athens). 2017 Oct;16(4):429-439</a:t>
            </a:r>
          </a:p>
        </p:txBody>
      </p:sp>
      <p:pic>
        <p:nvPicPr>
          <p:cNvPr id="7" name="Imagem 6">
            <a:extLst>
              <a:ext uri="{FF2B5EF4-FFF2-40B4-BE49-F238E27FC236}">
                <a16:creationId xmlns:a16="http://schemas.microsoft.com/office/drawing/2014/main" id="{E4A15EF1-3E88-7D23-810E-FF069651EB2B}"/>
              </a:ext>
            </a:extLst>
          </p:cNvPr>
          <p:cNvPicPr>
            <a:picLocks noChangeAspect="1"/>
          </p:cNvPicPr>
          <p:nvPr/>
        </p:nvPicPr>
        <p:blipFill>
          <a:blip r:embed="rId3"/>
          <a:stretch>
            <a:fillRect/>
          </a:stretch>
        </p:blipFill>
        <p:spPr>
          <a:xfrm>
            <a:off x="8000789" y="1187668"/>
            <a:ext cx="3937438" cy="5249917"/>
          </a:xfrm>
          <a:prstGeom prst="rect">
            <a:avLst/>
          </a:prstGeom>
        </p:spPr>
      </p:pic>
      <p:pic>
        <p:nvPicPr>
          <p:cNvPr id="10" name="Imagem 9">
            <a:extLst>
              <a:ext uri="{FF2B5EF4-FFF2-40B4-BE49-F238E27FC236}">
                <a16:creationId xmlns:a16="http://schemas.microsoft.com/office/drawing/2014/main" id="{7CCEFB18-C98E-668A-2287-2DB9DC9D3BA3}"/>
              </a:ext>
            </a:extLst>
          </p:cNvPr>
          <p:cNvPicPr>
            <a:picLocks noChangeAspect="1"/>
          </p:cNvPicPr>
          <p:nvPr/>
        </p:nvPicPr>
        <p:blipFill>
          <a:blip r:embed="rId4"/>
          <a:stretch>
            <a:fillRect/>
          </a:stretch>
        </p:blipFill>
        <p:spPr>
          <a:xfrm>
            <a:off x="386255" y="1468164"/>
            <a:ext cx="6248400" cy="4152900"/>
          </a:xfrm>
          <a:prstGeom prst="rect">
            <a:avLst/>
          </a:prstGeom>
        </p:spPr>
      </p:pic>
    </p:spTree>
    <p:extLst>
      <p:ext uri="{BB962C8B-B14F-4D97-AF65-F5344CB8AC3E}">
        <p14:creationId xmlns:p14="http://schemas.microsoft.com/office/powerpoint/2010/main" val="47309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m 2" descr="Diagrama, Linha do tempo&#10;&#10;Descrição gerada automaticamente">
            <a:extLst>
              <a:ext uri="{FF2B5EF4-FFF2-40B4-BE49-F238E27FC236}">
                <a16:creationId xmlns:a16="http://schemas.microsoft.com/office/drawing/2014/main" id="{15C5E4F7-E01A-B4ED-1C5D-864E0B2B69B8}"/>
              </a:ext>
            </a:extLst>
          </p:cNvPr>
          <p:cNvPicPr>
            <a:picLocks noChangeAspect="1"/>
          </p:cNvPicPr>
          <p:nvPr/>
        </p:nvPicPr>
        <p:blipFill>
          <a:blip r:embed="rId3">
            <a:extLst>
              <a:ext uri="{28A0092B-C50C-407E-A947-70E740481C1C}">
                <a14:useLocalDpi xmlns:a14="http://schemas.microsoft.com/office/drawing/2010/main" val="0"/>
              </a:ext>
            </a:extLst>
          </a:blip>
          <a:srcRect t="1563" b="202"/>
          <a:stretch/>
        </p:blipFill>
        <p:spPr>
          <a:xfrm>
            <a:off x="20" y="1282"/>
            <a:ext cx="12191980" cy="6856718"/>
          </a:xfrm>
          <a:prstGeom prst="rect">
            <a:avLst/>
          </a:prstGeom>
        </p:spPr>
      </p:pic>
    </p:spTree>
    <p:extLst>
      <p:ext uri="{BB962C8B-B14F-4D97-AF65-F5344CB8AC3E}">
        <p14:creationId xmlns:p14="http://schemas.microsoft.com/office/powerpoint/2010/main" val="373528431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5_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EDCC029594AF24B93EE7B28B4D354E6" ma:contentTypeVersion="21" ma:contentTypeDescription="Crie um novo documento." ma:contentTypeScope="" ma:versionID="a5e290435b4bb65b1bb911d87a70b4c2">
  <xsd:schema xmlns:xsd="http://www.w3.org/2001/XMLSchema" xmlns:xs="http://www.w3.org/2001/XMLSchema" xmlns:p="http://schemas.microsoft.com/office/2006/metadata/properties" xmlns:ns1="http://schemas.microsoft.com/sharepoint/v3" xmlns:ns2="61677ec9-1bb2-4e8b-bfc6-f0d46065ce54" xmlns:ns3="cffda810-2db4-42d9-aff9-b6f80e913acd" targetNamespace="http://schemas.microsoft.com/office/2006/metadata/properties" ma:root="true" ma:fieldsID="917127ad8431facd7e47de91e3da896c" ns1:_="" ns2:_="" ns3:_="">
    <xsd:import namespace="http://schemas.microsoft.com/sharepoint/v3"/>
    <xsd:import namespace="61677ec9-1bb2-4e8b-bfc6-f0d46065ce54"/>
    <xsd:import namespace="cffda810-2db4-42d9-aff9-b6f80e913a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Propriedades da Política de Conformidade Unificada" ma:hidden="true" ma:internalName="_ip_UnifiedCompliancePolicyProperties">
      <xsd:simpleType>
        <xsd:restriction base="dms:Note"/>
      </xsd:simpleType>
    </xsd:element>
    <xsd:element name="_ip_UnifiedCompliancePolicyUIAction" ma:index="26" nillable="true" ma:displayName="Ação de Interface do Usuário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677ec9-1bb2-4e8b-bfc6-f0d46065c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tatus de liberação" ma:internalName="Status_x0020_de_x0020_libera_x00e7__x00e3_o">
      <xsd:simpleType>
        <xsd:restriction base="dms:Text"/>
      </xsd:simpleType>
    </xsd:element>
    <xsd:element name="lcf76f155ced4ddcb4097134ff3c332f" ma:index="23" nillable="true" ma:taxonomy="true" ma:internalName="lcf76f155ced4ddcb4097134ff3c332f" ma:taxonomyFieldName="MediaServiceImageTags" ma:displayName="Marcações de imagem" ma:readOnly="false" ma:fieldId="{5cf76f15-5ced-4ddc-b409-7134ff3c332f}" ma:taxonomyMulti="true" ma:sspId="dc347893-ee36-4ef3-bdd8-129bdaede6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fda810-2db4-42d9-aff9-b6f80e913acd" elementFormDefault="qualified">
    <xsd:import namespace="http://schemas.microsoft.com/office/2006/documentManagement/types"/>
    <xsd:import namespace="http://schemas.microsoft.com/office/infopath/2007/PartnerControls"/>
    <xsd:element name="SharedWithUsers" ma:index="11"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hes de Compartilhado Com" ma:internalName="SharedWithDetails" ma:readOnly="true">
      <xsd:simpleType>
        <xsd:restriction base="dms:Note">
          <xsd:maxLength value="255"/>
        </xsd:restriction>
      </xsd:simpleType>
    </xsd:element>
    <xsd:element name="TaxCatchAll" ma:index="24" nillable="true" ma:displayName="Taxonomy Catch All Column" ma:hidden="true" ma:list="{1d548259-cb5d-4cb9-aba3-caba4f6c3c6a}" ma:internalName="TaxCatchAll" ma:showField="CatchAllData" ma:web="cffda810-2db4-42d9-aff9-b6f80e913a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D7B9E2-B680-4A95-98C1-C29D0A189213}"/>
</file>

<file path=customXml/itemProps2.xml><?xml version="1.0" encoding="utf-8"?>
<ds:datastoreItem xmlns:ds="http://schemas.openxmlformats.org/officeDocument/2006/customXml" ds:itemID="{A2F02CD8-921A-4AE7-BC5D-382BE903BDF4}"/>
</file>

<file path=docProps/app.xml><?xml version="1.0" encoding="utf-8"?>
<Properties xmlns="http://schemas.openxmlformats.org/officeDocument/2006/extended-properties" xmlns:vt="http://schemas.openxmlformats.org/officeDocument/2006/docPropsVTypes">
  <TotalTime>1538</TotalTime>
  <Words>1332</Words>
  <Application>Microsoft Office PowerPoint</Application>
  <PresentationFormat>Widescreen</PresentationFormat>
  <Paragraphs>149</Paragraphs>
  <Slides>50</Slides>
  <Notes>34</Notes>
  <HiddenSlides>0</HiddenSlides>
  <MMClips>0</MMClips>
  <ScaleCrop>false</ScaleCrop>
  <HeadingPairs>
    <vt:vector size="6" baseType="variant">
      <vt:variant>
        <vt:lpstr>Fontes usadas</vt:lpstr>
      </vt:variant>
      <vt:variant>
        <vt:i4>7</vt:i4>
      </vt:variant>
      <vt:variant>
        <vt:lpstr>Tema</vt:lpstr>
      </vt:variant>
      <vt:variant>
        <vt:i4>9</vt:i4>
      </vt:variant>
      <vt:variant>
        <vt:lpstr>Títulos de slides</vt:lpstr>
      </vt:variant>
      <vt:variant>
        <vt:i4>50</vt:i4>
      </vt:variant>
    </vt:vector>
  </HeadingPairs>
  <TitlesOfParts>
    <vt:vector size="66" baseType="lpstr">
      <vt:lpstr>Meiryo</vt:lpstr>
      <vt:lpstr>Arial</vt:lpstr>
      <vt:lpstr>Arial</vt:lpstr>
      <vt:lpstr>BlinkMacSystemFont</vt:lpstr>
      <vt:lpstr>Calibri</vt:lpstr>
      <vt:lpstr>Calibri Light</vt:lpstr>
      <vt:lpstr>Times New Roman</vt:lpstr>
      <vt:lpstr>Tema do Office</vt:lpstr>
      <vt:lpstr>1_Tema do Office</vt:lpstr>
      <vt:lpstr>14_Tema do Office</vt:lpstr>
      <vt:lpstr>2_Tema do Office</vt:lpstr>
      <vt:lpstr>15_Tema do Office</vt:lpstr>
      <vt:lpstr>3_Tema do Office</vt:lpstr>
      <vt:lpstr>4_Tema do Office</vt:lpstr>
      <vt:lpstr>9_Tema do Office</vt:lpstr>
      <vt:lpstr>8_Tema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STEROID</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“…adverse effects are much less or non-existent in controlled clinical trials</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Bruno S Paz</dc:creator>
  <cp:lastModifiedBy>Bruno S Paz</cp:lastModifiedBy>
  <cp:revision>11</cp:revision>
  <dcterms:created xsi:type="dcterms:W3CDTF">2024-10-03T00:35:36Z</dcterms:created>
  <dcterms:modified xsi:type="dcterms:W3CDTF">2024-10-04T03:25:47Z</dcterms:modified>
</cp:coreProperties>
</file>