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75" r:id="rId4"/>
  </p:sldMasterIdLst>
  <p:notesMasterIdLst>
    <p:notesMasterId r:id="rId30"/>
  </p:notesMasterIdLst>
  <p:sldIdLst>
    <p:sldId id="283" r:id="rId5"/>
    <p:sldId id="273" r:id="rId6"/>
    <p:sldId id="284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279" r:id="rId29"/>
  </p:sldIdLst>
  <p:sldSz cx="12192000" cy="6858000"/>
  <p:notesSz cx="6858000" cy="9144000"/>
  <p:embeddedFontLst>
    <p:embeddedFont>
      <p:font typeface="Aptos" panose="020B0004020202020204" pitchFamily="34" charset="0"/>
      <p:regular r:id="rId31"/>
      <p:bold r:id="rId32"/>
      <p:italic r:id="rId33"/>
      <p:boldItalic r:id="rId34"/>
    </p:embeddedFont>
    <p:embeddedFont>
      <p:font typeface="Aptos Display" panose="020B0004020202020204" pitchFamily="34" charset="0"/>
      <p:regular r:id="rId35"/>
      <p:bold r:id="rId36"/>
      <p:italic r:id="rId37"/>
      <p:boldItalic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Okana Black Oblique" panose="020B0604020202020204" charset="0"/>
      <p:bold r:id="rId43"/>
      <p:italic r:id="rId44"/>
      <p:boldItalic r:id="rId45"/>
    </p:embeddedFont>
    <p:embeddedFont>
      <p:font typeface="Okana UltraBold Oblique" panose="020B0604020202020204" charset="0"/>
      <p:bold r:id="rId46"/>
      <p:italic r:id="rId47"/>
      <p:boldItalic r:id="rId48"/>
    </p:embeddedFont>
  </p:embeddedFontLst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B705"/>
    <a:srgbClr val="131F27"/>
    <a:srgbClr val="00BEE0"/>
    <a:srgbClr val="0F4C61"/>
    <a:srgbClr val="1A1F26"/>
    <a:srgbClr val="ABD5DE"/>
    <a:srgbClr val="F9BC14"/>
    <a:srgbClr val="F0D4C5"/>
    <a:srgbClr val="B55643"/>
    <a:srgbClr val="D580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3C79B5-EA20-2F43-A490-D25F52AB070A}" v="30" dt="2024-09-11T12:44:25.3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4"/>
    <p:restoredTop sz="97686"/>
  </p:normalViewPr>
  <p:slideViewPr>
    <p:cSldViewPr snapToGrid="0">
      <p:cViewPr>
        <p:scale>
          <a:sx n="75" d="100"/>
          <a:sy n="75" d="100"/>
        </p:scale>
        <p:origin x="1397" y="1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9.fntdata"/><Relationship Id="rId21" Type="http://schemas.openxmlformats.org/officeDocument/2006/relationships/slide" Target="slides/slide17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3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font" Target="fonts/font18.fntdata"/><Relationship Id="rId8" Type="http://schemas.openxmlformats.org/officeDocument/2006/relationships/slide" Target="slides/slide4.xml"/><Relationship Id="rId51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6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6.fntdata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C2DC6-A9DF-8347-AF30-050CB418FCC0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8BFEA-5463-7B43-A397-993DEB555D0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8985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C1805-E35C-784D-B96F-17AE2FE957A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47190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91829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2332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1361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4212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58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392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25450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78557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1334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504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61123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75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9892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112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43087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3553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2252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60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0609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8BFEA-5463-7B43-A397-993DEB555D08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1103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7E1E27-FC5F-9F30-E811-20EB8DF15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58520D8-9B12-D234-89FD-BFA3A32BB6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C09214A-EC8C-A767-D480-82281B5CC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295-AB43-244B-8583-ACB011033E77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6815C5-A404-2FBD-80C6-D484A1E2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7BB6C06-935C-F9A7-6754-6B6067EB1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2348-3988-2546-8369-C4D290FC9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019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AF3770-07F5-DD24-D012-92B00AD7F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59C8D78-3B78-7ACD-DAA1-16F07CDF6D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71353A4-5811-EFCE-0372-6F53E6D3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295-AB43-244B-8583-ACB011033E77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843BA2-D379-FAAE-DEC8-A4A943AFA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54B0AB-65CB-62A0-7A04-ABAE6C68B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2348-3988-2546-8369-C4D290FC9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2956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526D0C8-5AA2-CB5B-9B6B-CED91F6ED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089749B-CDBF-AC1E-89DF-FE62C0937F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3B06B7-1034-3ADD-827F-D2E81F5E8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295-AB43-244B-8583-ACB011033E77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ECA8A2-DB35-1017-148B-FD1C22895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A98427-82DE-2713-DCFA-197512601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2348-3988-2546-8369-C4D290FC9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28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2B732D-C30F-AEDF-30C2-1BD0B3FCB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9DE204E-44EA-8E2F-FC0B-112E3260B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BF05A5F-56E6-10C4-214E-D7EF1CD48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295-AB43-244B-8583-ACB011033E77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EB7D7C-836D-3DF3-9D93-4B85A3D5D4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4191B94-A8E5-5D44-CAF4-6711C790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2348-3988-2546-8369-C4D290FC9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864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7071C7-A930-3108-0538-215F4993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FCB4CD3-3C69-26B5-9606-AB1D3B0E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CCE23A8-DC8B-B53E-9A72-097D470CD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295-AB43-244B-8583-ACB011033E77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73E606-EA44-0EBD-1A5B-8D3C49B49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0BB2FD1-DEC0-00AA-6F34-3F4882F19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2348-3988-2546-8369-C4D290FC9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621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B7CA28-5C72-BF1B-635D-3F0062FA8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D481B4-D096-CAA7-7DE1-9884E28816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F5E6CE1-E183-28F2-8B6D-F63C5A908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2AD60E-88A8-7220-5F8B-1F03073DB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295-AB43-244B-8583-ACB011033E77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D50015C-2BC5-3205-A03F-EF40CD0E6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126F9E3-767E-FF3F-4155-2C300005D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2348-3988-2546-8369-C4D290FC9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0040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5C2D4-B4D7-8CC8-BB7D-AF353CDB9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7862B1-D141-28E9-2BD2-FAAB826CD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FA00451-CFC4-68F6-415D-5ABFDF220D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3AFD645-BB69-052A-9B13-86A3BDBA8D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4FA3899-7D9A-233E-13C0-1B02FE327F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EC779B6-447C-C5EA-A62C-47E0A334D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295-AB43-244B-8583-ACB011033E77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53A53C-9C31-1B0A-FB4F-D8B59DECF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67E1BF1-17D2-91A3-D4AB-3F22EB196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2348-3988-2546-8369-C4D290FC9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02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4390FD-A001-39AF-0FBE-AC7499B8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41E0724-F5F9-D762-63EC-56BD26988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295-AB43-244B-8583-ACB011033E77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EA3F66B-5010-C223-5E21-6F6B197EC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BAF5700-0681-D46E-2B68-9B146F7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2348-3988-2546-8369-C4D290FC9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1561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FD6CFB1-F3C4-33D3-CAAE-3EE500EB0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295-AB43-244B-8583-ACB011033E77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A861E7B-62A2-9C69-E261-262FADAB8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B090DA-5825-07EE-2446-A13A2678E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2348-3988-2546-8369-C4D290FC9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55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DA933A-0174-F994-826C-582518863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FDBDCDF-4A94-4171-EBF6-9F74A7E643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6129668-7B24-670D-96E5-CEE1CBFE49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CB484A0-2BE1-A778-5959-8D85B353D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295-AB43-244B-8583-ACB011033E77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7D8A8CB-C5AF-7D2D-A0F8-4D2EED39D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DA936E-1DAD-4CF4-E439-E8FC7311F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2348-3988-2546-8369-C4D290FC9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2596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CAB50F-BE52-0E0A-0E47-750DA4F40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8F4829C-CF5B-50C8-95EC-0D91F5153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44FC448-4872-A389-5A34-52F72A0558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326CD8-99EC-6178-16C4-5689B5942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62295-AB43-244B-8583-ACB011033E77}" type="datetimeFigureOut">
              <a:rPr lang="pt-BR" smtClean="0"/>
              <a:t>03/10/2024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674C533-37A5-D0E0-67BB-81A709A51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22166C0-C924-CBCE-0448-F78B6253B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602348-3988-2546-8369-C4D290FC9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718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67860410-6EF3-C0BA-03E3-3D95931F6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2E6615-1125-913F-9DB4-9DD16377C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ABE40F-86AA-8105-0FB0-A6A42BAFE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5A6B6B-1432-46C4-96CB-B057CEFE89B7}" type="datetimeFigureOut">
              <a:rPr lang="en-ID" smtClean="0"/>
              <a:t>03/10/2024</a:t>
            </a:fld>
            <a:endParaRPr lang="en-ID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97539C-1E2A-7D5B-75F1-85BD15C965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C35DC4-99B0-919D-16EE-0F28BA613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6CA350-1510-4253-B2BF-29845DFC66B8}" type="slidenum">
              <a:rPr lang="en-ID" smtClean="0"/>
              <a:t>‹nº›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58503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77939F2A-34A8-0DA4-865A-DDD9997F2EB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2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0F4350C-17B0-71D6-D128-02028ABA5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2028" y="5833242"/>
            <a:ext cx="12340980" cy="735724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EA653458-63CE-7C07-FBE1-5A71C0DE7A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4710" y="1157468"/>
            <a:ext cx="5322580" cy="3852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22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>
            <a:extLst>
              <a:ext uri="{FF2B5EF4-FFF2-40B4-BE49-F238E27FC236}">
                <a16:creationId xmlns:a16="http://schemas.microsoft.com/office/drawing/2014/main" id="{4573E23C-F75E-75AC-FD2F-D50BA49A4FCD}"/>
              </a:ext>
            </a:extLst>
          </p:cNvPr>
          <p:cNvSpPr txBox="1"/>
          <p:nvPr/>
        </p:nvSpPr>
        <p:spPr>
          <a:xfrm>
            <a:off x="628651" y="482656"/>
            <a:ext cx="108902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>
                <a:solidFill>
                  <a:srgbClr val="131F27"/>
                </a:solidFill>
                <a:latin typeface="Okana Black Oblique" pitchFamily="2" charset="0"/>
              </a:rPr>
              <a:t>ESTRATÉGIA ASSERTIVA</a:t>
            </a:r>
            <a:endParaRPr lang="pt-BR" sz="4400" b="1" i="1" dirty="0">
              <a:solidFill>
                <a:srgbClr val="131F27"/>
              </a:solidFill>
              <a:latin typeface="Okana Black Oblique" pitchFamily="2" charset="0"/>
            </a:endParaRPr>
          </a:p>
        </p:txBody>
      </p:sp>
      <p:sp>
        <p:nvSpPr>
          <p:cNvPr id="20" name="Seta para a Direita 19">
            <a:extLst>
              <a:ext uri="{FF2B5EF4-FFF2-40B4-BE49-F238E27FC236}">
                <a16:creationId xmlns:a16="http://schemas.microsoft.com/office/drawing/2014/main" id="{087AD25E-B5B1-BDCC-F1CF-E5B5D8088282}"/>
              </a:ext>
            </a:extLst>
          </p:cNvPr>
          <p:cNvSpPr/>
          <p:nvPr/>
        </p:nvSpPr>
        <p:spPr>
          <a:xfrm>
            <a:off x="2747655" y="2115633"/>
            <a:ext cx="1529041" cy="600336"/>
          </a:xfrm>
          <a:custGeom>
            <a:avLst/>
            <a:gdLst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7496 w 1457737"/>
              <a:gd name="connsiteY5" fmla="*/ 510362 h 680483"/>
              <a:gd name="connsiteX6" fmla="*/ 0 w 1457737"/>
              <a:gd name="connsiteY6" fmla="*/ 510362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7496 w 1457737"/>
              <a:gd name="connsiteY5" fmla="*/ 418213 h 680483"/>
              <a:gd name="connsiteX6" fmla="*/ 0 w 1457737"/>
              <a:gd name="connsiteY6" fmla="*/ 510362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7496 w 1457737"/>
              <a:gd name="connsiteY5" fmla="*/ 418213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1146 w 1457737"/>
              <a:gd name="connsiteY5" fmla="*/ 443613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07971 w 1457737"/>
              <a:gd name="connsiteY5" fmla="*/ 427738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4321 w 1457737"/>
              <a:gd name="connsiteY1" fmla="*/ 20187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07971 w 1457737"/>
              <a:gd name="connsiteY5" fmla="*/ 427738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60912"/>
              <a:gd name="connsiteY0" fmla="*/ 198696 h 680483"/>
              <a:gd name="connsiteX1" fmla="*/ 1117496 w 1460912"/>
              <a:gd name="connsiteY1" fmla="*/ 201871 h 680483"/>
              <a:gd name="connsiteX2" fmla="*/ 1120671 w 1460912"/>
              <a:gd name="connsiteY2" fmla="*/ 0 h 680483"/>
              <a:gd name="connsiteX3" fmla="*/ 1460912 w 1460912"/>
              <a:gd name="connsiteY3" fmla="*/ 340242 h 680483"/>
              <a:gd name="connsiteX4" fmla="*/ 1120671 w 1460912"/>
              <a:gd name="connsiteY4" fmla="*/ 680483 h 680483"/>
              <a:gd name="connsiteX5" fmla="*/ 1111146 w 1460912"/>
              <a:gd name="connsiteY5" fmla="*/ 427738 h 680483"/>
              <a:gd name="connsiteX6" fmla="*/ 3175 w 1460912"/>
              <a:gd name="connsiteY6" fmla="*/ 432390 h 680483"/>
              <a:gd name="connsiteX7" fmla="*/ 0 w 1460912"/>
              <a:gd name="connsiteY7" fmla="*/ 198696 h 680483"/>
              <a:gd name="connsiteX0" fmla="*/ 0 w 1587912"/>
              <a:gd name="connsiteY0" fmla="*/ 198696 h 680483"/>
              <a:gd name="connsiteX1" fmla="*/ 1117496 w 1587912"/>
              <a:gd name="connsiteY1" fmla="*/ 201871 h 680483"/>
              <a:gd name="connsiteX2" fmla="*/ 1120671 w 1587912"/>
              <a:gd name="connsiteY2" fmla="*/ 0 h 680483"/>
              <a:gd name="connsiteX3" fmla="*/ 1587912 w 1587912"/>
              <a:gd name="connsiteY3" fmla="*/ 343417 h 680483"/>
              <a:gd name="connsiteX4" fmla="*/ 1120671 w 1587912"/>
              <a:gd name="connsiteY4" fmla="*/ 680483 h 680483"/>
              <a:gd name="connsiteX5" fmla="*/ 1111146 w 1587912"/>
              <a:gd name="connsiteY5" fmla="*/ 427738 h 680483"/>
              <a:gd name="connsiteX6" fmla="*/ 3175 w 1587912"/>
              <a:gd name="connsiteY6" fmla="*/ 432390 h 680483"/>
              <a:gd name="connsiteX7" fmla="*/ 0 w 1587912"/>
              <a:gd name="connsiteY7" fmla="*/ 198696 h 680483"/>
              <a:gd name="connsiteX0" fmla="*/ 0 w 1657762"/>
              <a:gd name="connsiteY0" fmla="*/ 198696 h 680483"/>
              <a:gd name="connsiteX1" fmla="*/ 1117496 w 1657762"/>
              <a:gd name="connsiteY1" fmla="*/ 201871 h 680483"/>
              <a:gd name="connsiteX2" fmla="*/ 1120671 w 1657762"/>
              <a:gd name="connsiteY2" fmla="*/ 0 h 680483"/>
              <a:gd name="connsiteX3" fmla="*/ 1657762 w 1657762"/>
              <a:gd name="connsiteY3" fmla="*/ 337067 h 680483"/>
              <a:gd name="connsiteX4" fmla="*/ 1120671 w 1657762"/>
              <a:gd name="connsiteY4" fmla="*/ 680483 h 680483"/>
              <a:gd name="connsiteX5" fmla="*/ 1111146 w 1657762"/>
              <a:gd name="connsiteY5" fmla="*/ 427738 h 680483"/>
              <a:gd name="connsiteX6" fmla="*/ 3175 w 1657762"/>
              <a:gd name="connsiteY6" fmla="*/ 432390 h 680483"/>
              <a:gd name="connsiteX7" fmla="*/ 0 w 1657762"/>
              <a:gd name="connsiteY7" fmla="*/ 198696 h 680483"/>
              <a:gd name="connsiteX0" fmla="*/ 0 w 1648237"/>
              <a:gd name="connsiteY0" fmla="*/ 198696 h 680483"/>
              <a:gd name="connsiteX1" fmla="*/ 1117496 w 1648237"/>
              <a:gd name="connsiteY1" fmla="*/ 201871 h 680483"/>
              <a:gd name="connsiteX2" fmla="*/ 1120671 w 1648237"/>
              <a:gd name="connsiteY2" fmla="*/ 0 h 680483"/>
              <a:gd name="connsiteX3" fmla="*/ 1648237 w 1648237"/>
              <a:gd name="connsiteY3" fmla="*/ 318017 h 680483"/>
              <a:gd name="connsiteX4" fmla="*/ 1120671 w 1648237"/>
              <a:gd name="connsiteY4" fmla="*/ 680483 h 680483"/>
              <a:gd name="connsiteX5" fmla="*/ 1111146 w 1648237"/>
              <a:gd name="connsiteY5" fmla="*/ 427738 h 680483"/>
              <a:gd name="connsiteX6" fmla="*/ 3175 w 1648237"/>
              <a:gd name="connsiteY6" fmla="*/ 432390 h 680483"/>
              <a:gd name="connsiteX7" fmla="*/ 0 w 1648237"/>
              <a:gd name="connsiteY7" fmla="*/ 198696 h 680483"/>
              <a:gd name="connsiteX0" fmla="*/ 0 w 1654587"/>
              <a:gd name="connsiteY0" fmla="*/ 198696 h 680483"/>
              <a:gd name="connsiteX1" fmla="*/ 1117496 w 1654587"/>
              <a:gd name="connsiteY1" fmla="*/ 201871 h 680483"/>
              <a:gd name="connsiteX2" fmla="*/ 1120671 w 1654587"/>
              <a:gd name="connsiteY2" fmla="*/ 0 h 680483"/>
              <a:gd name="connsiteX3" fmla="*/ 1654587 w 1654587"/>
              <a:gd name="connsiteY3" fmla="*/ 333892 h 680483"/>
              <a:gd name="connsiteX4" fmla="*/ 1120671 w 1654587"/>
              <a:gd name="connsiteY4" fmla="*/ 680483 h 680483"/>
              <a:gd name="connsiteX5" fmla="*/ 1111146 w 1654587"/>
              <a:gd name="connsiteY5" fmla="*/ 427738 h 680483"/>
              <a:gd name="connsiteX6" fmla="*/ 3175 w 1654587"/>
              <a:gd name="connsiteY6" fmla="*/ 432390 h 680483"/>
              <a:gd name="connsiteX7" fmla="*/ 0 w 1654587"/>
              <a:gd name="connsiteY7" fmla="*/ 198696 h 680483"/>
              <a:gd name="connsiteX0" fmla="*/ 0 w 1638712"/>
              <a:gd name="connsiteY0" fmla="*/ 198696 h 680483"/>
              <a:gd name="connsiteX1" fmla="*/ 1117496 w 1638712"/>
              <a:gd name="connsiteY1" fmla="*/ 201871 h 680483"/>
              <a:gd name="connsiteX2" fmla="*/ 1120671 w 1638712"/>
              <a:gd name="connsiteY2" fmla="*/ 0 h 680483"/>
              <a:gd name="connsiteX3" fmla="*/ 1638712 w 1638712"/>
              <a:gd name="connsiteY3" fmla="*/ 314842 h 680483"/>
              <a:gd name="connsiteX4" fmla="*/ 1120671 w 1638712"/>
              <a:gd name="connsiteY4" fmla="*/ 680483 h 680483"/>
              <a:gd name="connsiteX5" fmla="*/ 1111146 w 1638712"/>
              <a:gd name="connsiteY5" fmla="*/ 427738 h 680483"/>
              <a:gd name="connsiteX6" fmla="*/ 3175 w 1638712"/>
              <a:gd name="connsiteY6" fmla="*/ 432390 h 680483"/>
              <a:gd name="connsiteX7" fmla="*/ 0 w 1638712"/>
              <a:gd name="connsiteY7" fmla="*/ 198696 h 680483"/>
              <a:gd name="connsiteX0" fmla="*/ 0 w 1638712"/>
              <a:gd name="connsiteY0" fmla="*/ 198696 h 651908"/>
              <a:gd name="connsiteX1" fmla="*/ 1117496 w 1638712"/>
              <a:gd name="connsiteY1" fmla="*/ 201871 h 651908"/>
              <a:gd name="connsiteX2" fmla="*/ 1120671 w 1638712"/>
              <a:gd name="connsiteY2" fmla="*/ 0 h 651908"/>
              <a:gd name="connsiteX3" fmla="*/ 1638712 w 1638712"/>
              <a:gd name="connsiteY3" fmla="*/ 314842 h 651908"/>
              <a:gd name="connsiteX4" fmla="*/ 1120671 w 1638712"/>
              <a:gd name="connsiteY4" fmla="*/ 651908 h 651908"/>
              <a:gd name="connsiteX5" fmla="*/ 1111146 w 1638712"/>
              <a:gd name="connsiteY5" fmla="*/ 427738 h 651908"/>
              <a:gd name="connsiteX6" fmla="*/ 3175 w 1638712"/>
              <a:gd name="connsiteY6" fmla="*/ 432390 h 651908"/>
              <a:gd name="connsiteX7" fmla="*/ 0 w 1638712"/>
              <a:gd name="connsiteY7" fmla="*/ 198696 h 651908"/>
              <a:gd name="connsiteX0" fmla="*/ 0 w 1638712"/>
              <a:gd name="connsiteY0" fmla="*/ 198696 h 623333"/>
              <a:gd name="connsiteX1" fmla="*/ 1117496 w 1638712"/>
              <a:gd name="connsiteY1" fmla="*/ 201871 h 623333"/>
              <a:gd name="connsiteX2" fmla="*/ 1120671 w 1638712"/>
              <a:gd name="connsiteY2" fmla="*/ 0 h 623333"/>
              <a:gd name="connsiteX3" fmla="*/ 1638712 w 1638712"/>
              <a:gd name="connsiteY3" fmla="*/ 314842 h 623333"/>
              <a:gd name="connsiteX4" fmla="*/ 1117496 w 1638712"/>
              <a:gd name="connsiteY4" fmla="*/ 623333 h 623333"/>
              <a:gd name="connsiteX5" fmla="*/ 1111146 w 1638712"/>
              <a:gd name="connsiteY5" fmla="*/ 427738 h 623333"/>
              <a:gd name="connsiteX6" fmla="*/ 3175 w 1638712"/>
              <a:gd name="connsiteY6" fmla="*/ 432390 h 623333"/>
              <a:gd name="connsiteX7" fmla="*/ 0 w 1638712"/>
              <a:gd name="connsiteY7" fmla="*/ 198696 h 623333"/>
              <a:gd name="connsiteX0" fmla="*/ 0 w 1638712"/>
              <a:gd name="connsiteY0" fmla="*/ 198696 h 591583"/>
              <a:gd name="connsiteX1" fmla="*/ 1117496 w 1638712"/>
              <a:gd name="connsiteY1" fmla="*/ 201871 h 591583"/>
              <a:gd name="connsiteX2" fmla="*/ 1120671 w 1638712"/>
              <a:gd name="connsiteY2" fmla="*/ 0 h 591583"/>
              <a:gd name="connsiteX3" fmla="*/ 1638712 w 1638712"/>
              <a:gd name="connsiteY3" fmla="*/ 314842 h 591583"/>
              <a:gd name="connsiteX4" fmla="*/ 1117496 w 1638712"/>
              <a:gd name="connsiteY4" fmla="*/ 591583 h 591583"/>
              <a:gd name="connsiteX5" fmla="*/ 1111146 w 1638712"/>
              <a:gd name="connsiteY5" fmla="*/ 427738 h 591583"/>
              <a:gd name="connsiteX6" fmla="*/ 3175 w 1638712"/>
              <a:gd name="connsiteY6" fmla="*/ 432390 h 591583"/>
              <a:gd name="connsiteX7" fmla="*/ 0 w 1638712"/>
              <a:gd name="connsiteY7" fmla="*/ 198696 h 591583"/>
              <a:gd name="connsiteX0" fmla="*/ 0 w 1673637"/>
              <a:gd name="connsiteY0" fmla="*/ 198696 h 591583"/>
              <a:gd name="connsiteX1" fmla="*/ 1117496 w 1673637"/>
              <a:gd name="connsiteY1" fmla="*/ 201871 h 591583"/>
              <a:gd name="connsiteX2" fmla="*/ 1120671 w 1673637"/>
              <a:gd name="connsiteY2" fmla="*/ 0 h 591583"/>
              <a:gd name="connsiteX3" fmla="*/ 1673637 w 1673637"/>
              <a:gd name="connsiteY3" fmla="*/ 340242 h 591583"/>
              <a:gd name="connsiteX4" fmla="*/ 1117496 w 1673637"/>
              <a:gd name="connsiteY4" fmla="*/ 591583 h 591583"/>
              <a:gd name="connsiteX5" fmla="*/ 1111146 w 1673637"/>
              <a:gd name="connsiteY5" fmla="*/ 427738 h 591583"/>
              <a:gd name="connsiteX6" fmla="*/ 3175 w 1673637"/>
              <a:gd name="connsiteY6" fmla="*/ 432390 h 591583"/>
              <a:gd name="connsiteX7" fmla="*/ 0 w 1673637"/>
              <a:gd name="connsiteY7" fmla="*/ 198696 h 591583"/>
              <a:gd name="connsiteX0" fmla="*/ 0 w 1667287"/>
              <a:gd name="connsiteY0" fmla="*/ 198696 h 591583"/>
              <a:gd name="connsiteX1" fmla="*/ 1117496 w 1667287"/>
              <a:gd name="connsiteY1" fmla="*/ 201871 h 591583"/>
              <a:gd name="connsiteX2" fmla="*/ 1120671 w 1667287"/>
              <a:gd name="connsiteY2" fmla="*/ 0 h 591583"/>
              <a:gd name="connsiteX3" fmla="*/ 1667287 w 1667287"/>
              <a:gd name="connsiteY3" fmla="*/ 318017 h 591583"/>
              <a:gd name="connsiteX4" fmla="*/ 1117496 w 1667287"/>
              <a:gd name="connsiteY4" fmla="*/ 591583 h 591583"/>
              <a:gd name="connsiteX5" fmla="*/ 1111146 w 1667287"/>
              <a:gd name="connsiteY5" fmla="*/ 427738 h 591583"/>
              <a:gd name="connsiteX6" fmla="*/ 3175 w 1667287"/>
              <a:gd name="connsiteY6" fmla="*/ 432390 h 591583"/>
              <a:gd name="connsiteX7" fmla="*/ 0 w 1667287"/>
              <a:gd name="connsiteY7" fmla="*/ 198696 h 591583"/>
              <a:gd name="connsiteX0" fmla="*/ 0 w 1667287"/>
              <a:gd name="connsiteY0" fmla="*/ 198696 h 629683"/>
              <a:gd name="connsiteX1" fmla="*/ 1117496 w 1667287"/>
              <a:gd name="connsiteY1" fmla="*/ 201871 h 629683"/>
              <a:gd name="connsiteX2" fmla="*/ 1120671 w 1667287"/>
              <a:gd name="connsiteY2" fmla="*/ 0 h 629683"/>
              <a:gd name="connsiteX3" fmla="*/ 1667287 w 1667287"/>
              <a:gd name="connsiteY3" fmla="*/ 318017 h 629683"/>
              <a:gd name="connsiteX4" fmla="*/ 1117496 w 1667287"/>
              <a:gd name="connsiteY4" fmla="*/ 629683 h 629683"/>
              <a:gd name="connsiteX5" fmla="*/ 1111146 w 1667287"/>
              <a:gd name="connsiteY5" fmla="*/ 427738 h 629683"/>
              <a:gd name="connsiteX6" fmla="*/ 3175 w 1667287"/>
              <a:gd name="connsiteY6" fmla="*/ 432390 h 629683"/>
              <a:gd name="connsiteX7" fmla="*/ 0 w 1667287"/>
              <a:gd name="connsiteY7" fmla="*/ 198696 h 629683"/>
              <a:gd name="connsiteX0" fmla="*/ 0 w 1603787"/>
              <a:gd name="connsiteY0" fmla="*/ 198696 h 629683"/>
              <a:gd name="connsiteX1" fmla="*/ 1117496 w 1603787"/>
              <a:gd name="connsiteY1" fmla="*/ 201871 h 629683"/>
              <a:gd name="connsiteX2" fmla="*/ 1120671 w 1603787"/>
              <a:gd name="connsiteY2" fmla="*/ 0 h 629683"/>
              <a:gd name="connsiteX3" fmla="*/ 1603787 w 1603787"/>
              <a:gd name="connsiteY3" fmla="*/ 314842 h 629683"/>
              <a:gd name="connsiteX4" fmla="*/ 1117496 w 1603787"/>
              <a:gd name="connsiteY4" fmla="*/ 629683 h 629683"/>
              <a:gd name="connsiteX5" fmla="*/ 1111146 w 1603787"/>
              <a:gd name="connsiteY5" fmla="*/ 427738 h 629683"/>
              <a:gd name="connsiteX6" fmla="*/ 3175 w 1603787"/>
              <a:gd name="connsiteY6" fmla="*/ 432390 h 629683"/>
              <a:gd name="connsiteX7" fmla="*/ 0 w 1603787"/>
              <a:gd name="connsiteY7" fmla="*/ 198696 h 6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3787" h="629683">
                <a:moveTo>
                  <a:pt x="0" y="198696"/>
                </a:moveTo>
                <a:lnTo>
                  <a:pt x="1117496" y="201871"/>
                </a:lnTo>
                <a:cubicBezTo>
                  <a:pt x="1118554" y="134581"/>
                  <a:pt x="1119613" y="67290"/>
                  <a:pt x="1120671" y="0"/>
                </a:cubicBezTo>
                <a:lnTo>
                  <a:pt x="1603787" y="314842"/>
                </a:lnTo>
                <a:lnTo>
                  <a:pt x="1117496" y="629683"/>
                </a:lnTo>
                <a:lnTo>
                  <a:pt x="1111146" y="427738"/>
                </a:lnTo>
                <a:lnTo>
                  <a:pt x="3175" y="432390"/>
                </a:lnTo>
                <a:cubicBezTo>
                  <a:pt x="2117" y="354492"/>
                  <a:pt x="1058" y="276594"/>
                  <a:pt x="0" y="198696"/>
                </a:cubicBezTo>
                <a:close/>
              </a:path>
            </a:pathLst>
          </a:custGeom>
          <a:solidFill>
            <a:srgbClr val="F2B7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a Direita 19">
            <a:extLst>
              <a:ext uri="{FF2B5EF4-FFF2-40B4-BE49-F238E27FC236}">
                <a16:creationId xmlns:a16="http://schemas.microsoft.com/office/drawing/2014/main" id="{75AFA5E1-74EC-9A90-9155-D1525AC806EC}"/>
              </a:ext>
            </a:extLst>
          </p:cNvPr>
          <p:cNvSpPr/>
          <p:nvPr/>
        </p:nvSpPr>
        <p:spPr>
          <a:xfrm>
            <a:off x="5645885" y="2115633"/>
            <a:ext cx="1529041" cy="600336"/>
          </a:xfrm>
          <a:custGeom>
            <a:avLst/>
            <a:gdLst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7496 w 1457737"/>
              <a:gd name="connsiteY5" fmla="*/ 510362 h 680483"/>
              <a:gd name="connsiteX6" fmla="*/ 0 w 1457737"/>
              <a:gd name="connsiteY6" fmla="*/ 510362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7496 w 1457737"/>
              <a:gd name="connsiteY5" fmla="*/ 418213 h 680483"/>
              <a:gd name="connsiteX6" fmla="*/ 0 w 1457737"/>
              <a:gd name="connsiteY6" fmla="*/ 510362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7496 w 1457737"/>
              <a:gd name="connsiteY5" fmla="*/ 418213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1146 w 1457737"/>
              <a:gd name="connsiteY5" fmla="*/ 443613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07971 w 1457737"/>
              <a:gd name="connsiteY5" fmla="*/ 427738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4321 w 1457737"/>
              <a:gd name="connsiteY1" fmla="*/ 20187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07971 w 1457737"/>
              <a:gd name="connsiteY5" fmla="*/ 427738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60912"/>
              <a:gd name="connsiteY0" fmla="*/ 198696 h 680483"/>
              <a:gd name="connsiteX1" fmla="*/ 1117496 w 1460912"/>
              <a:gd name="connsiteY1" fmla="*/ 201871 h 680483"/>
              <a:gd name="connsiteX2" fmla="*/ 1120671 w 1460912"/>
              <a:gd name="connsiteY2" fmla="*/ 0 h 680483"/>
              <a:gd name="connsiteX3" fmla="*/ 1460912 w 1460912"/>
              <a:gd name="connsiteY3" fmla="*/ 340242 h 680483"/>
              <a:gd name="connsiteX4" fmla="*/ 1120671 w 1460912"/>
              <a:gd name="connsiteY4" fmla="*/ 680483 h 680483"/>
              <a:gd name="connsiteX5" fmla="*/ 1111146 w 1460912"/>
              <a:gd name="connsiteY5" fmla="*/ 427738 h 680483"/>
              <a:gd name="connsiteX6" fmla="*/ 3175 w 1460912"/>
              <a:gd name="connsiteY6" fmla="*/ 432390 h 680483"/>
              <a:gd name="connsiteX7" fmla="*/ 0 w 1460912"/>
              <a:gd name="connsiteY7" fmla="*/ 198696 h 680483"/>
              <a:gd name="connsiteX0" fmla="*/ 0 w 1587912"/>
              <a:gd name="connsiteY0" fmla="*/ 198696 h 680483"/>
              <a:gd name="connsiteX1" fmla="*/ 1117496 w 1587912"/>
              <a:gd name="connsiteY1" fmla="*/ 201871 h 680483"/>
              <a:gd name="connsiteX2" fmla="*/ 1120671 w 1587912"/>
              <a:gd name="connsiteY2" fmla="*/ 0 h 680483"/>
              <a:gd name="connsiteX3" fmla="*/ 1587912 w 1587912"/>
              <a:gd name="connsiteY3" fmla="*/ 343417 h 680483"/>
              <a:gd name="connsiteX4" fmla="*/ 1120671 w 1587912"/>
              <a:gd name="connsiteY4" fmla="*/ 680483 h 680483"/>
              <a:gd name="connsiteX5" fmla="*/ 1111146 w 1587912"/>
              <a:gd name="connsiteY5" fmla="*/ 427738 h 680483"/>
              <a:gd name="connsiteX6" fmla="*/ 3175 w 1587912"/>
              <a:gd name="connsiteY6" fmla="*/ 432390 h 680483"/>
              <a:gd name="connsiteX7" fmla="*/ 0 w 1587912"/>
              <a:gd name="connsiteY7" fmla="*/ 198696 h 680483"/>
              <a:gd name="connsiteX0" fmla="*/ 0 w 1657762"/>
              <a:gd name="connsiteY0" fmla="*/ 198696 h 680483"/>
              <a:gd name="connsiteX1" fmla="*/ 1117496 w 1657762"/>
              <a:gd name="connsiteY1" fmla="*/ 201871 h 680483"/>
              <a:gd name="connsiteX2" fmla="*/ 1120671 w 1657762"/>
              <a:gd name="connsiteY2" fmla="*/ 0 h 680483"/>
              <a:gd name="connsiteX3" fmla="*/ 1657762 w 1657762"/>
              <a:gd name="connsiteY3" fmla="*/ 337067 h 680483"/>
              <a:gd name="connsiteX4" fmla="*/ 1120671 w 1657762"/>
              <a:gd name="connsiteY4" fmla="*/ 680483 h 680483"/>
              <a:gd name="connsiteX5" fmla="*/ 1111146 w 1657762"/>
              <a:gd name="connsiteY5" fmla="*/ 427738 h 680483"/>
              <a:gd name="connsiteX6" fmla="*/ 3175 w 1657762"/>
              <a:gd name="connsiteY6" fmla="*/ 432390 h 680483"/>
              <a:gd name="connsiteX7" fmla="*/ 0 w 1657762"/>
              <a:gd name="connsiteY7" fmla="*/ 198696 h 680483"/>
              <a:gd name="connsiteX0" fmla="*/ 0 w 1648237"/>
              <a:gd name="connsiteY0" fmla="*/ 198696 h 680483"/>
              <a:gd name="connsiteX1" fmla="*/ 1117496 w 1648237"/>
              <a:gd name="connsiteY1" fmla="*/ 201871 h 680483"/>
              <a:gd name="connsiteX2" fmla="*/ 1120671 w 1648237"/>
              <a:gd name="connsiteY2" fmla="*/ 0 h 680483"/>
              <a:gd name="connsiteX3" fmla="*/ 1648237 w 1648237"/>
              <a:gd name="connsiteY3" fmla="*/ 318017 h 680483"/>
              <a:gd name="connsiteX4" fmla="*/ 1120671 w 1648237"/>
              <a:gd name="connsiteY4" fmla="*/ 680483 h 680483"/>
              <a:gd name="connsiteX5" fmla="*/ 1111146 w 1648237"/>
              <a:gd name="connsiteY5" fmla="*/ 427738 h 680483"/>
              <a:gd name="connsiteX6" fmla="*/ 3175 w 1648237"/>
              <a:gd name="connsiteY6" fmla="*/ 432390 h 680483"/>
              <a:gd name="connsiteX7" fmla="*/ 0 w 1648237"/>
              <a:gd name="connsiteY7" fmla="*/ 198696 h 680483"/>
              <a:gd name="connsiteX0" fmla="*/ 0 w 1654587"/>
              <a:gd name="connsiteY0" fmla="*/ 198696 h 680483"/>
              <a:gd name="connsiteX1" fmla="*/ 1117496 w 1654587"/>
              <a:gd name="connsiteY1" fmla="*/ 201871 h 680483"/>
              <a:gd name="connsiteX2" fmla="*/ 1120671 w 1654587"/>
              <a:gd name="connsiteY2" fmla="*/ 0 h 680483"/>
              <a:gd name="connsiteX3" fmla="*/ 1654587 w 1654587"/>
              <a:gd name="connsiteY3" fmla="*/ 333892 h 680483"/>
              <a:gd name="connsiteX4" fmla="*/ 1120671 w 1654587"/>
              <a:gd name="connsiteY4" fmla="*/ 680483 h 680483"/>
              <a:gd name="connsiteX5" fmla="*/ 1111146 w 1654587"/>
              <a:gd name="connsiteY5" fmla="*/ 427738 h 680483"/>
              <a:gd name="connsiteX6" fmla="*/ 3175 w 1654587"/>
              <a:gd name="connsiteY6" fmla="*/ 432390 h 680483"/>
              <a:gd name="connsiteX7" fmla="*/ 0 w 1654587"/>
              <a:gd name="connsiteY7" fmla="*/ 198696 h 680483"/>
              <a:gd name="connsiteX0" fmla="*/ 0 w 1638712"/>
              <a:gd name="connsiteY0" fmla="*/ 198696 h 680483"/>
              <a:gd name="connsiteX1" fmla="*/ 1117496 w 1638712"/>
              <a:gd name="connsiteY1" fmla="*/ 201871 h 680483"/>
              <a:gd name="connsiteX2" fmla="*/ 1120671 w 1638712"/>
              <a:gd name="connsiteY2" fmla="*/ 0 h 680483"/>
              <a:gd name="connsiteX3" fmla="*/ 1638712 w 1638712"/>
              <a:gd name="connsiteY3" fmla="*/ 314842 h 680483"/>
              <a:gd name="connsiteX4" fmla="*/ 1120671 w 1638712"/>
              <a:gd name="connsiteY4" fmla="*/ 680483 h 680483"/>
              <a:gd name="connsiteX5" fmla="*/ 1111146 w 1638712"/>
              <a:gd name="connsiteY5" fmla="*/ 427738 h 680483"/>
              <a:gd name="connsiteX6" fmla="*/ 3175 w 1638712"/>
              <a:gd name="connsiteY6" fmla="*/ 432390 h 680483"/>
              <a:gd name="connsiteX7" fmla="*/ 0 w 1638712"/>
              <a:gd name="connsiteY7" fmla="*/ 198696 h 680483"/>
              <a:gd name="connsiteX0" fmla="*/ 0 w 1638712"/>
              <a:gd name="connsiteY0" fmla="*/ 198696 h 651908"/>
              <a:gd name="connsiteX1" fmla="*/ 1117496 w 1638712"/>
              <a:gd name="connsiteY1" fmla="*/ 201871 h 651908"/>
              <a:gd name="connsiteX2" fmla="*/ 1120671 w 1638712"/>
              <a:gd name="connsiteY2" fmla="*/ 0 h 651908"/>
              <a:gd name="connsiteX3" fmla="*/ 1638712 w 1638712"/>
              <a:gd name="connsiteY3" fmla="*/ 314842 h 651908"/>
              <a:gd name="connsiteX4" fmla="*/ 1120671 w 1638712"/>
              <a:gd name="connsiteY4" fmla="*/ 651908 h 651908"/>
              <a:gd name="connsiteX5" fmla="*/ 1111146 w 1638712"/>
              <a:gd name="connsiteY5" fmla="*/ 427738 h 651908"/>
              <a:gd name="connsiteX6" fmla="*/ 3175 w 1638712"/>
              <a:gd name="connsiteY6" fmla="*/ 432390 h 651908"/>
              <a:gd name="connsiteX7" fmla="*/ 0 w 1638712"/>
              <a:gd name="connsiteY7" fmla="*/ 198696 h 651908"/>
              <a:gd name="connsiteX0" fmla="*/ 0 w 1638712"/>
              <a:gd name="connsiteY0" fmla="*/ 198696 h 623333"/>
              <a:gd name="connsiteX1" fmla="*/ 1117496 w 1638712"/>
              <a:gd name="connsiteY1" fmla="*/ 201871 h 623333"/>
              <a:gd name="connsiteX2" fmla="*/ 1120671 w 1638712"/>
              <a:gd name="connsiteY2" fmla="*/ 0 h 623333"/>
              <a:gd name="connsiteX3" fmla="*/ 1638712 w 1638712"/>
              <a:gd name="connsiteY3" fmla="*/ 314842 h 623333"/>
              <a:gd name="connsiteX4" fmla="*/ 1117496 w 1638712"/>
              <a:gd name="connsiteY4" fmla="*/ 623333 h 623333"/>
              <a:gd name="connsiteX5" fmla="*/ 1111146 w 1638712"/>
              <a:gd name="connsiteY5" fmla="*/ 427738 h 623333"/>
              <a:gd name="connsiteX6" fmla="*/ 3175 w 1638712"/>
              <a:gd name="connsiteY6" fmla="*/ 432390 h 623333"/>
              <a:gd name="connsiteX7" fmla="*/ 0 w 1638712"/>
              <a:gd name="connsiteY7" fmla="*/ 198696 h 623333"/>
              <a:gd name="connsiteX0" fmla="*/ 0 w 1638712"/>
              <a:gd name="connsiteY0" fmla="*/ 198696 h 591583"/>
              <a:gd name="connsiteX1" fmla="*/ 1117496 w 1638712"/>
              <a:gd name="connsiteY1" fmla="*/ 201871 h 591583"/>
              <a:gd name="connsiteX2" fmla="*/ 1120671 w 1638712"/>
              <a:gd name="connsiteY2" fmla="*/ 0 h 591583"/>
              <a:gd name="connsiteX3" fmla="*/ 1638712 w 1638712"/>
              <a:gd name="connsiteY3" fmla="*/ 314842 h 591583"/>
              <a:gd name="connsiteX4" fmla="*/ 1117496 w 1638712"/>
              <a:gd name="connsiteY4" fmla="*/ 591583 h 591583"/>
              <a:gd name="connsiteX5" fmla="*/ 1111146 w 1638712"/>
              <a:gd name="connsiteY5" fmla="*/ 427738 h 591583"/>
              <a:gd name="connsiteX6" fmla="*/ 3175 w 1638712"/>
              <a:gd name="connsiteY6" fmla="*/ 432390 h 591583"/>
              <a:gd name="connsiteX7" fmla="*/ 0 w 1638712"/>
              <a:gd name="connsiteY7" fmla="*/ 198696 h 591583"/>
              <a:gd name="connsiteX0" fmla="*/ 0 w 1673637"/>
              <a:gd name="connsiteY0" fmla="*/ 198696 h 591583"/>
              <a:gd name="connsiteX1" fmla="*/ 1117496 w 1673637"/>
              <a:gd name="connsiteY1" fmla="*/ 201871 h 591583"/>
              <a:gd name="connsiteX2" fmla="*/ 1120671 w 1673637"/>
              <a:gd name="connsiteY2" fmla="*/ 0 h 591583"/>
              <a:gd name="connsiteX3" fmla="*/ 1673637 w 1673637"/>
              <a:gd name="connsiteY3" fmla="*/ 340242 h 591583"/>
              <a:gd name="connsiteX4" fmla="*/ 1117496 w 1673637"/>
              <a:gd name="connsiteY4" fmla="*/ 591583 h 591583"/>
              <a:gd name="connsiteX5" fmla="*/ 1111146 w 1673637"/>
              <a:gd name="connsiteY5" fmla="*/ 427738 h 591583"/>
              <a:gd name="connsiteX6" fmla="*/ 3175 w 1673637"/>
              <a:gd name="connsiteY6" fmla="*/ 432390 h 591583"/>
              <a:gd name="connsiteX7" fmla="*/ 0 w 1673637"/>
              <a:gd name="connsiteY7" fmla="*/ 198696 h 591583"/>
              <a:gd name="connsiteX0" fmla="*/ 0 w 1667287"/>
              <a:gd name="connsiteY0" fmla="*/ 198696 h 591583"/>
              <a:gd name="connsiteX1" fmla="*/ 1117496 w 1667287"/>
              <a:gd name="connsiteY1" fmla="*/ 201871 h 591583"/>
              <a:gd name="connsiteX2" fmla="*/ 1120671 w 1667287"/>
              <a:gd name="connsiteY2" fmla="*/ 0 h 591583"/>
              <a:gd name="connsiteX3" fmla="*/ 1667287 w 1667287"/>
              <a:gd name="connsiteY3" fmla="*/ 318017 h 591583"/>
              <a:gd name="connsiteX4" fmla="*/ 1117496 w 1667287"/>
              <a:gd name="connsiteY4" fmla="*/ 591583 h 591583"/>
              <a:gd name="connsiteX5" fmla="*/ 1111146 w 1667287"/>
              <a:gd name="connsiteY5" fmla="*/ 427738 h 591583"/>
              <a:gd name="connsiteX6" fmla="*/ 3175 w 1667287"/>
              <a:gd name="connsiteY6" fmla="*/ 432390 h 591583"/>
              <a:gd name="connsiteX7" fmla="*/ 0 w 1667287"/>
              <a:gd name="connsiteY7" fmla="*/ 198696 h 591583"/>
              <a:gd name="connsiteX0" fmla="*/ 0 w 1667287"/>
              <a:gd name="connsiteY0" fmla="*/ 198696 h 629683"/>
              <a:gd name="connsiteX1" fmla="*/ 1117496 w 1667287"/>
              <a:gd name="connsiteY1" fmla="*/ 201871 h 629683"/>
              <a:gd name="connsiteX2" fmla="*/ 1120671 w 1667287"/>
              <a:gd name="connsiteY2" fmla="*/ 0 h 629683"/>
              <a:gd name="connsiteX3" fmla="*/ 1667287 w 1667287"/>
              <a:gd name="connsiteY3" fmla="*/ 318017 h 629683"/>
              <a:gd name="connsiteX4" fmla="*/ 1117496 w 1667287"/>
              <a:gd name="connsiteY4" fmla="*/ 629683 h 629683"/>
              <a:gd name="connsiteX5" fmla="*/ 1111146 w 1667287"/>
              <a:gd name="connsiteY5" fmla="*/ 427738 h 629683"/>
              <a:gd name="connsiteX6" fmla="*/ 3175 w 1667287"/>
              <a:gd name="connsiteY6" fmla="*/ 432390 h 629683"/>
              <a:gd name="connsiteX7" fmla="*/ 0 w 1667287"/>
              <a:gd name="connsiteY7" fmla="*/ 198696 h 629683"/>
              <a:gd name="connsiteX0" fmla="*/ 0 w 1603787"/>
              <a:gd name="connsiteY0" fmla="*/ 198696 h 629683"/>
              <a:gd name="connsiteX1" fmla="*/ 1117496 w 1603787"/>
              <a:gd name="connsiteY1" fmla="*/ 201871 h 629683"/>
              <a:gd name="connsiteX2" fmla="*/ 1120671 w 1603787"/>
              <a:gd name="connsiteY2" fmla="*/ 0 h 629683"/>
              <a:gd name="connsiteX3" fmla="*/ 1603787 w 1603787"/>
              <a:gd name="connsiteY3" fmla="*/ 314842 h 629683"/>
              <a:gd name="connsiteX4" fmla="*/ 1117496 w 1603787"/>
              <a:gd name="connsiteY4" fmla="*/ 629683 h 629683"/>
              <a:gd name="connsiteX5" fmla="*/ 1111146 w 1603787"/>
              <a:gd name="connsiteY5" fmla="*/ 427738 h 629683"/>
              <a:gd name="connsiteX6" fmla="*/ 3175 w 1603787"/>
              <a:gd name="connsiteY6" fmla="*/ 432390 h 629683"/>
              <a:gd name="connsiteX7" fmla="*/ 0 w 1603787"/>
              <a:gd name="connsiteY7" fmla="*/ 198696 h 6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3787" h="629683">
                <a:moveTo>
                  <a:pt x="0" y="198696"/>
                </a:moveTo>
                <a:lnTo>
                  <a:pt x="1117496" y="201871"/>
                </a:lnTo>
                <a:cubicBezTo>
                  <a:pt x="1118554" y="134581"/>
                  <a:pt x="1119613" y="67290"/>
                  <a:pt x="1120671" y="0"/>
                </a:cubicBezTo>
                <a:lnTo>
                  <a:pt x="1603787" y="314842"/>
                </a:lnTo>
                <a:lnTo>
                  <a:pt x="1117496" y="629683"/>
                </a:lnTo>
                <a:lnTo>
                  <a:pt x="1111146" y="427738"/>
                </a:lnTo>
                <a:lnTo>
                  <a:pt x="3175" y="432390"/>
                </a:lnTo>
                <a:cubicBezTo>
                  <a:pt x="2117" y="354492"/>
                  <a:pt x="1058" y="276594"/>
                  <a:pt x="0" y="198696"/>
                </a:cubicBezTo>
                <a:close/>
              </a:path>
            </a:pathLst>
          </a:custGeom>
          <a:solidFill>
            <a:srgbClr val="131F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Seta para a Direita 19">
            <a:extLst>
              <a:ext uri="{FF2B5EF4-FFF2-40B4-BE49-F238E27FC236}">
                <a16:creationId xmlns:a16="http://schemas.microsoft.com/office/drawing/2014/main" id="{85F343E5-3BED-CD0B-4C37-257E8158E52A}"/>
              </a:ext>
            </a:extLst>
          </p:cNvPr>
          <p:cNvSpPr/>
          <p:nvPr/>
        </p:nvSpPr>
        <p:spPr>
          <a:xfrm>
            <a:off x="8175271" y="2115633"/>
            <a:ext cx="1529041" cy="600336"/>
          </a:xfrm>
          <a:custGeom>
            <a:avLst/>
            <a:gdLst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7496 w 1457737"/>
              <a:gd name="connsiteY5" fmla="*/ 510362 h 680483"/>
              <a:gd name="connsiteX6" fmla="*/ 0 w 1457737"/>
              <a:gd name="connsiteY6" fmla="*/ 510362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7496 w 1457737"/>
              <a:gd name="connsiteY5" fmla="*/ 418213 h 680483"/>
              <a:gd name="connsiteX6" fmla="*/ 0 w 1457737"/>
              <a:gd name="connsiteY6" fmla="*/ 510362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7496 w 1457737"/>
              <a:gd name="connsiteY5" fmla="*/ 418213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11146 w 1457737"/>
              <a:gd name="connsiteY5" fmla="*/ 443613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7496 w 1457737"/>
              <a:gd name="connsiteY1" fmla="*/ 17012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07971 w 1457737"/>
              <a:gd name="connsiteY5" fmla="*/ 427738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57737"/>
              <a:gd name="connsiteY0" fmla="*/ 170121 h 680483"/>
              <a:gd name="connsiteX1" fmla="*/ 1114321 w 1457737"/>
              <a:gd name="connsiteY1" fmla="*/ 201871 h 680483"/>
              <a:gd name="connsiteX2" fmla="*/ 1117496 w 1457737"/>
              <a:gd name="connsiteY2" fmla="*/ 0 h 680483"/>
              <a:gd name="connsiteX3" fmla="*/ 1457737 w 1457737"/>
              <a:gd name="connsiteY3" fmla="*/ 340242 h 680483"/>
              <a:gd name="connsiteX4" fmla="*/ 1117496 w 1457737"/>
              <a:gd name="connsiteY4" fmla="*/ 680483 h 680483"/>
              <a:gd name="connsiteX5" fmla="*/ 1107971 w 1457737"/>
              <a:gd name="connsiteY5" fmla="*/ 427738 h 680483"/>
              <a:gd name="connsiteX6" fmla="*/ 0 w 1457737"/>
              <a:gd name="connsiteY6" fmla="*/ 432390 h 680483"/>
              <a:gd name="connsiteX7" fmla="*/ 0 w 1457737"/>
              <a:gd name="connsiteY7" fmla="*/ 170121 h 680483"/>
              <a:gd name="connsiteX0" fmla="*/ 0 w 1460912"/>
              <a:gd name="connsiteY0" fmla="*/ 198696 h 680483"/>
              <a:gd name="connsiteX1" fmla="*/ 1117496 w 1460912"/>
              <a:gd name="connsiteY1" fmla="*/ 201871 h 680483"/>
              <a:gd name="connsiteX2" fmla="*/ 1120671 w 1460912"/>
              <a:gd name="connsiteY2" fmla="*/ 0 h 680483"/>
              <a:gd name="connsiteX3" fmla="*/ 1460912 w 1460912"/>
              <a:gd name="connsiteY3" fmla="*/ 340242 h 680483"/>
              <a:gd name="connsiteX4" fmla="*/ 1120671 w 1460912"/>
              <a:gd name="connsiteY4" fmla="*/ 680483 h 680483"/>
              <a:gd name="connsiteX5" fmla="*/ 1111146 w 1460912"/>
              <a:gd name="connsiteY5" fmla="*/ 427738 h 680483"/>
              <a:gd name="connsiteX6" fmla="*/ 3175 w 1460912"/>
              <a:gd name="connsiteY6" fmla="*/ 432390 h 680483"/>
              <a:gd name="connsiteX7" fmla="*/ 0 w 1460912"/>
              <a:gd name="connsiteY7" fmla="*/ 198696 h 680483"/>
              <a:gd name="connsiteX0" fmla="*/ 0 w 1587912"/>
              <a:gd name="connsiteY0" fmla="*/ 198696 h 680483"/>
              <a:gd name="connsiteX1" fmla="*/ 1117496 w 1587912"/>
              <a:gd name="connsiteY1" fmla="*/ 201871 h 680483"/>
              <a:gd name="connsiteX2" fmla="*/ 1120671 w 1587912"/>
              <a:gd name="connsiteY2" fmla="*/ 0 h 680483"/>
              <a:gd name="connsiteX3" fmla="*/ 1587912 w 1587912"/>
              <a:gd name="connsiteY3" fmla="*/ 343417 h 680483"/>
              <a:gd name="connsiteX4" fmla="*/ 1120671 w 1587912"/>
              <a:gd name="connsiteY4" fmla="*/ 680483 h 680483"/>
              <a:gd name="connsiteX5" fmla="*/ 1111146 w 1587912"/>
              <a:gd name="connsiteY5" fmla="*/ 427738 h 680483"/>
              <a:gd name="connsiteX6" fmla="*/ 3175 w 1587912"/>
              <a:gd name="connsiteY6" fmla="*/ 432390 h 680483"/>
              <a:gd name="connsiteX7" fmla="*/ 0 w 1587912"/>
              <a:gd name="connsiteY7" fmla="*/ 198696 h 680483"/>
              <a:gd name="connsiteX0" fmla="*/ 0 w 1657762"/>
              <a:gd name="connsiteY0" fmla="*/ 198696 h 680483"/>
              <a:gd name="connsiteX1" fmla="*/ 1117496 w 1657762"/>
              <a:gd name="connsiteY1" fmla="*/ 201871 h 680483"/>
              <a:gd name="connsiteX2" fmla="*/ 1120671 w 1657762"/>
              <a:gd name="connsiteY2" fmla="*/ 0 h 680483"/>
              <a:gd name="connsiteX3" fmla="*/ 1657762 w 1657762"/>
              <a:gd name="connsiteY3" fmla="*/ 337067 h 680483"/>
              <a:gd name="connsiteX4" fmla="*/ 1120671 w 1657762"/>
              <a:gd name="connsiteY4" fmla="*/ 680483 h 680483"/>
              <a:gd name="connsiteX5" fmla="*/ 1111146 w 1657762"/>
              <a:gd name="connsiteY5" fmla="*/ 427738 h 680483"/>
              <a:gd name="connsiteX6" fmla="*/ 3175 w 1657762"/>
              <a:gd name="connsiteY6" fmla="*/ 432390 h 680483"/>
              <a:gd name="connsiteX7" fmla="*/ 0 w 1657762"/>
              <a:gd name="connsiteY7" fmla="*/ 198696 h 680483"/>
              <a:gd name="connsiteX0" fmla="*/ 0 w 1648237"/>
              <a:gd name="connsiteY0" fmla="*/ 198696 h 680483"/>
              <a:gd name="connsiteX1" fmla="*/ 1117496 w 1648237"/>
              <a:gd name="connsiteY1" fmla="*/ 201871 h 680483"/>
              <a:gd name="connsiteX2" fmla="*/ 1120671 w 1648237"/>
              <a:gd name="connsiteY2" fmla="*/ 0 h 680483"/>
              <a:gd name="connsiteX3" fmla="*/ 1648237 w 1648237"/>
              <a:gd name="connsiteY3" fmla="*/ 318017 h 680483"/>
              <a:gd name="connsiteX4" fmla="*/ 1120671 w 1648237"/>
              <a:gd name="connsiteY4" fmla="*/ 680483 h 680483"/>
              <a:gd name="connsiteX5" fmla="*/ 1111146 w 1648237"/>
              <a:gd name="connsiteY5" fmla="*/ 427738 h 680483"/>
              <a:gd name="connsiteX6" fmla="*/ 3175 w 1648237"/>
              <a:gd name="connsiteY6" fmla="*/ 432390 h 680483"/>
              <a:gd name="connsiteX7" fmla="*/ 0 w 1648237"/>
              <a:gd name="connsiteY7" fmla="*/ 198696 h 680483"/>
              <a:gd name="connsiteX0" fmla="*/ 0 w 1654587"/>
              <a:gd name="connsiteY0" fmla="*/ 198696 h 680483"/>
              <a:gd name="connsiteX1" fmla="*/ 1117496 w 1654587"/>
              <a:gd name="connsiteY1" fmla="*/ 201871 h 680483"/>
              <a:gd name="connsiteX2" fmla="*/ 1120671 w 1654587"/>
              <a:gd name="connsiteY2" fmla="*/ 0 h 680483"/>
              <a:gd name="connsiteX3" fmla="*/ 1654587 w 1654587"/>
              <a:gd name="connsiteY3" fmla="*/ 333892 h 680483"/>
              <a:gd name="connsiteX4" fmla="*/ 1120671 w 1654587"/>
              <a:gd name="connsiteY4" fmla="*/ 680483 h 680483"/>
              <a:gd name="connsiteX5" fmla="*/ 1111146 w 1654587"/>
              <a:gd name="connsiteY5" fmla="*/ 427738 h 680483"/>
              <a:gd name="connsiteX6" fmla="*/ 3175 w 1654587"/>
              <a:gd name="connsiteY6" fmla="*/ 432390 h 680483"/>
              <a:gd name="connsiteX7" fmla="*/ 0 w 1654587"/>
              <a:gd name="connsiteY7" fmla="*/ 198696 h 680483"/>
              <a:gd name="connsiteX0" fmla="*/ 0 w 1638712"/>
              <a:gd name="connsiteY0" fmla="*/ 198696 h 680483"/>
              <a:gd name="connsiteX1" fmla="*/ 1117496 w 1638712"/>
              <a:gd name="connsiteY1" fmla="*/ 201871 h 680483"/>
              <a:gd name="connsiteX2" fmla="*/ 1120671 w 1638712"/>
              <a:gd name="connsiteY2" fmla="*/ 0 h 680483"/>
              <a:gd name="connsiteX3" fmla="*/ 1638712 w 1638712"/>
              <a:gd name="connsiteY3" fmla="*/ 314842 h 680483"/>
              <a:gd name="connsiteX4" fmla="*/ 1120671 w 1638712"/>
              <a:gd name="connsiteY4" fmla="*/ 680483 h 680483"/>
              <a:gd name="connsiteX5" fmla="*/ 1111146 w 1638712"/>
              <a:gd name="connsiteY5" fmla="*/ 427738 h 680483"/>
              <a:gd name="connsiteX6" fmla="*/ 3175 w 1638712"/>
              <a:gd name="connsiteY6" fmla="*/ 432390 h 680483"/>
              <a:gd name="connsiteX7" fmla="*/ 0 w 1638712"/>
              <a:gd name="connsiteY7" fmla="*/ 198696 h 680483"/>
              <a:gd name="connsiteX0" fmla="*/ 0 w 1638712"/>
              <a:gd name="connsiteY0" fmla="*/ 198696 h 651908"/>
              <a:gd name="connsiteX1" fmla="*/ 1117496 w 1638712"/>
              <a:gd name="connsiteY1" fmla="*/ 201871 h 651908"/>
              <a:gd name="connsiteX2" fmla="*/ 1120671 w 1638712"/>
              <a:gd name="connsiteY2" fmla="*/ 0 h 651908"/>
              <a:gd name="connsiteX3" fmla="*/ 1638712 w 1638712"/>
              <a:gd name="connsiteY3" fmla="*/ 314842 h 651908"/>
              <a:gd name="connsiteX4" fmla="*/ 1120671 w 1638712"/>
              <a:gd name="connsiteY4" fmla="*/ 651908 h 651908"/>
              <a:gd name="connsiteX5" fmla="*/ 1111146 w 1638712"/>
              <a:gd name="connsiteY5" fmla="*/ 427738 h 651908"/>
              <a:gd name="connsiteX6" fmla="*/ 3175 w 1638712"/>
              <a:gd name="connsiteY6" fmla="*/ 432390 h 651908"/>
              <a:gd name="connsiteX7" fmla="*/ 0 w 1638712"/>
              <a:gd name="connsiteY7" fmla="*/ 198696 h 651908"/>
              <a:gd name="connsiteX0" fmla="*/ 0 w 1638712"/>
              <a:gd name="connsiteY0" fmla="*/ 198696 h 623333"/>
              <a:gd name="connsiteX1" fmla="*/ 1117496 w 1638712"/>
              <a:gd name="connsiteY1" fmla="*/ 201871 h 623333"/>
              <a:gd name="connsiteX2" fmla="*/ 1120671 w 1638712"/>
              <a:gd name="connsiteY2" fmla="*/ 0 h 623333"/>
              <a:gd name="connsiteX3" fmla="*/ 1638712 w 1638712"/>
              <a:gd name="connsiteY3" fmla="*/ 314842 h 623333"/>
              <a:gd name="connsiteX4" fmla="*/ 1117496 w 1638712"/>
              <a:gd name="connsiteY4" fmla="*/ 623333 h 623333"/>
              <a:gd name="connsiteX5" fmla="*/ 1111146 w 1638712"/>
              <a:gd name="connsiteY5" fmla="*/ 427738 h 623333"/>
              <a:gd name="connsiteX6" fmla="*/ 3175 w 1638712"/>
              <a:gd name="connsiteY6" fmla="*/ 432390 h 623333"/>
              <a:gd name="connsiteX7" fmla="*/ 0 w 1638712"/>
              <a:gd name="connsiteY7" fmla="*/ 198696 h 623333"/>
              <a:gd name="connsiteX0" fmla="*/ 0 w 1638712"/>
              <a:gd name="connsiteY0" fmla="*/ 198696 h 591583"/>
              <a:gd name="connsiteX1" fmla="*/ 1117496 w 1638712"/>
              <a:gd name="connsiteY1" fmla="*/ 201871 h 591583"/>
              <a:gd name="connsiteX2" fmla="*/ 1120671 w 1638712"/>
              <a:gd name="connsiteY2" fmla="*/ 0 h 591583"/>
              <a:gd name="connsiteX3" fmla="*/ 1638712 w 1638712"/>
              <a:gd name="connsiteY3" fmla="*/ 314842 h 591583"/>
              <a:gd name="connsiteX4" fmla="*/ 1117496 w 1638712"/>
              <a:gd name="connsiteY4" fmla="*/ 591583 h 591583"/>
              <a:gd name="connsiteX5" fmla="*/ 1111146 w 1638712"/>
              <a:gd name="connsiteY5" fmla="*/ 427738 h 591583"/>
              <a:gd name="connsiteX6" fmla="*/ 3175 w 1638712"/>
              <a:gd name="connsiteY6" fmla="*/ 432390 h 591583"/>
              <a:gd name="connsiteX7" fmla="*/ 0 w 1638712"/>
              <a:gd name="connsiteY7" fmla="*/ 198696 h 591583"/>
              <a:gd name="connsiteX0" fmla="*/ 0 w 1673637"/>
              <a:gd name="connsiteY0" fmla="*/ 198696 h 591583"/>
              <a:gd name="connsiteX1" fmla="*/ 1117496 w 1673637"/>
              <a:gd name="connsiteY1" fmla="*/ 201871 h 591583"/>
              <a:gd name="connsiteX2" fmla="*/ 1120671 w 1673637"/>
              <a:gd name="connsiteY2" fmla="*/ 0 h 591583"/>
              <a:gd name="connsiteX3" fmla="*/ 1673637 w 1673637"/>
              <a:gd name="connsiteY3" fmla="*/ 340242 h 591583"/>
              <a:gd name="connsiteX4" fmla="*/ 1117496 w 1673637"/>
              <a:gd name="connsiteY4" fmla="*/ 591583 h 591583"/>
              <a:gd name="connsiteX5" fmla="*/ 1111146 w 1673637"/>
              <a:gd name="connsiteY5" fmla="*/ 427738 h 591583"/>
              <a:gd name="connsiteX6" fmla="*/ 3175 w 1673637"/>
              <a:gd name="connsiteY6" fmla="*/ 432390 h 591583"/>
              <a:gd name="connsiteX7" fmla="*/ 0 w 1673637"/>
              <a:gd name="connsiteY7" fmla="*/ 198696 h 591583"/>
              <a:gd name="connsiteX0" fmla="*/ 0 w 1667287"/>
              <a:gd name="connsiteY0" fmla="*/ 198696 h 591583"/>
              <a:gd name="connsiteX1" fmla="*/ 1117496 w 1667287"/>
              <a:gd name="connsiteY1" fmla="*/ 201871 h 591583"/>
              <a:gd name="connsiteX2" fmla="*/ 1120671 w 1667287"/>
              <a:gd name="connsiteY2" fmla="*/ 0 h 591583"/>
              <a:gd name="connsiteX3" fmla="*/ 1667287 w 1667287"/>
              <a:gd name="connsiteY3" fmla="*/ 318017 h 591583"/>
              <a:gd name="connsiteX4" fmla="*/ 1117496 w 1667287"/>
              <a:gd name="connsiteY4" fmla="*/ 591583 h 591583"/>
              <a:gd name="connsiteX5" fmla="*/ 1111146 w 1667287"/>
              <a:gd name="connsiteY5" fmla="*/ 427738 h 591583"/>
              <a:gd name="connsiteX6" fmla="*/ 3175 w 1667287"/>
              <a:gd name="connsiteY6" fmla="*/ 432390 h 591583"/>
              <a:gd name="connsiteX7" fmla="*/ 0 w 1667287"/>
              <a:gd name="connsiteY7" fmla="*/ 198696 h 591583"/>
              <a:gd name="connsiteX0" fmla="*/ 0 w 1667287"/>
              <a:gd name="connsiteY0" fmla="*/ 198696 h 629683"/>
              <a:gd name="connsiteX1" fmla="*/ 1117496 w 1667287"/>
              <a:gd name="connsiteY1" fmla="*/ 201871 h 629683"/>
              <a:gd name="connsiteX2" fmla="*/ 1120671 w 1667287"/>
              <a:gd name="connsiteY2" fmla="*/ 0 h 629683"/>
              <a:gd name="connsiteX3" fmla="*/ 1667287 w 1667287"/>
              <a:gd name="connsiteY3" fmla="*/ 318017 h 629683"/>
              <a:gd name="connsiteX4" fmla="*/ 1117496 w 1667287"/>
              <a:gd name="connsiteY4" fmla="*/ 629683 h 629683"/>
              <a:gd name="connsiteX5" fmla="*/ 1111146 w 1667287"/>
              <a:gd name="connsiteY5" fmla="*/ 427738 h 629683"/>
              <a:gd name="connsiteX6" fmla="*/ 3175 w 1667287"/>
              <a:gd name="connsiteY6" fmla="*/ 432390 h 629683"/>
              <a:gd name="connsiteX7" fmla="*/ 0 w 1667287"/>
              <a:gd name="connsiteY7" fmla="*/ 198696 h 629683"/>
              <a:gd name="connsiteX0" fmla="*/ 0 w 1603787"/>
              <a:gd name="connsiteY0" fmla="*/ 198696 h 629683"/>
              <a:gd name="connsiteX1" fmla="*/ 1117496 w 1603787"/>
              <a:gd name="connsiteY1" fmla="*/ 201871 h 629683"/>
              <a:gd name="connsiteX2" fmla="*/ 1120671 w 1603787"/>
              <a:gd name="connsiteY2" fmla="*/ 0 h 629683"/>
              <a:gd name="connsiteX3" fmla="*/ 1603787 w 1603787"/>
              <a:gd name="connsiteY3" fmla="*/ 314842 h 629683"/>
              <a:gd name="connsiteX4" fmla="*/ 1117496 w 1603787"/>
              <a:gd name="connsiteY4" fmla="*/ 629683 h 629683"/>
              <a:gd name="connsiteX5" fmla="*/ 1111146 w 1603787"/>
              <a:gd name="connsiteY5" fmla="*/ 427738 h 629683"/>
              <a:gd name="connsiteX6" fmla="*/ 3175 w 1603787"/>
              <a:gd name="connsiteY6" fmla="*/ 432390 h 629683"/>
              <a:gd name="connsiteX7" fmla="*/ 0 w 1603787"/>
              <a:gd name="connsiteY7" fmla="*/ 198696 h 629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03787" h="629683">
                <a:moveTo>
                  <a:pt x="0" y="198696"/>
                </a:moveTo>
                <a:lnTo>
                  <a:pt x="1117496" y="201871"/>
                </a:lnTo>
                <a:cubicBezTo>
                  <a:pt x="1118554" y="134581"/>
                  <a:pt x="1119613" y="67290"/>
                  <a:pt x="1120671" y="0"/>
                </a:cubicBezTo>
                <a:lnTo>
                  <a:pt x="1603787" y="314842"/>
                </a:lnTo>
                <a:lnTo>
                  <a:pt x="1117496" y="629683"/>
                </a:lnTo>
                <a:lnTo>
                  <a:pt x="1111146" y="427738"/>
                </a:lnTo>
                <a:lnTo>
                  <a:pt x="3175" y="432390"/>
                </a:lnTo>
                <a:cubicBezTo>
                  <a:pt x="2117" y="354492"/>
                  <a:pt x="1058" y="276594"/>
                  <a:pt x="0" y="198696"/>
                </a:cubicBezTo>
                <a:close/>
              </a:path>
            </a:pathLst>
          </a:custGeom>
          <a:noFill/>
          <a:ln w="28575">
            <a:solidFill>
              <a:srgbClr val="131F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BD7FACD-68AF-0102-9A2D-526B95D8FEF8}"/>
              </a:ext>
            </a:extLst>
          </p:cNvPr>
          <p:cNvGrpSpPr/>
          <p:nvPr/>
        </p:nvGrpSpPr>
        <p:grpSpPr>
          <a:xfrm>
            <a:off x="904172" y="5895832"/>
            <a:ext cx="10383656" cy="962167"/>
            <a:chOff x="904172" y="5895832"/>
            <a:chExt cx="10383656" cy="962167"/>
          </a:xfrm>
        </p:grpSpPr>
        <p:sp>
          <p:nvSpPr>
            <p:cNvPr id="3" name="Paralelogramo 2">
              <a:extLst>
                <a:ext uri="{FF2B5EF4-FFF2-40B4-BE49-F238E27FC236}">
                  <a16:creationId xmlns:a16="http://schemas.microsoft.com/office/drawing/2014/main" id="{C30DBC56-032E-CA46-2EE4-F854187DFFE0}"/>
                </a:ext>
              </a:extLst>
            </p:cNvPr>
            <p:cNvSpPr/>
            <p:nvPr/>
          </p:nvSpPr>
          <p:spPr>
            <a:xfrm>
              <a:off x="904172" y="5895832"/>
              <a:ext cx="10383656" cy="962167"/>
            </a:xfrm>
            <a:prstGeom prst="parallelogram">
              <a:avLst>
                <a:gd name="adj" fmla="val 13565"/>
              </a:avLst>
            </a:prstGeom>
            <a:solidFill>
              <a:srgbClr val="1A1F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6FFC15A-D3AB-655D-7767-204BBCBBF2B7}"/>
                </a:ext>
              </a:extLst>
            </p:cNvPr>
            <p:cNvGrpSpPr/>
            <p:nvPr/>
          </p:nvGrpSpPr>
          <p:grpSpPr>
            <a:xfrm>
              <a:off x="1943263" y="6069188"/>
              <a:ext cx="8305475" cy="569470"/>
              <a:chOff x="1967055" y="5950618"/>
              <a:chExt cx="8691050" cy="595907"/>
            </a:xfrm>
          </p:grpSpPr>
          <p:pic>
            <p:nvPicPr>
              <p:cNvPr id="5" name="Imagem 4" descr="Texto&#10;&#10;Descrição gerada automaticamente">
                <a:extLst>
                  <a:ext uri="{FF2B5EF4-FFF2-40B4-BE49-F238E27FC236}">
                    <a16:creationId xmlns:a16="http://schemas.microsoft.com/office/drawing/2014/main" id="{CED40351-F2FF-8A87-150A-0C0B0903E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8482" y="5950618"/>
                <a:ext cx="1239623" cy="595907"/>
              </a:xfrm>
              <a:prstGeom prst="rect">
                <a:avLst/>
              </a:prstGeom>
            </p:spPr>
          </p:pic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2A08AAE3-5E83-24D6-AB1E-AD5CB9FB1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7055" y="5978687"/>
                <a:ext cx="1079536" cy="539768"/>
              </a:xfrm>
              <a:prstGeom prst="rect">
                <a:avLst/>
              </a:prstGeom>
            </p:spPr>
          </p:pic>
        </p:grpSp>
      </p:grp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BE08F851-1A61-E4D2-6084-45C8C349AE25}"/>
              </a:ext>
            </a:extLst>
          </p:cNvPr>
          <p:cNvSpPr/>
          <p:nvPr/>
        </p:nvSpPr>
        <p:spPr>
          <a:xfrm>
            <a:off x="2084294" y="3057126"/>
            <a:ext cx="2719149" cy="2026693"/>
          </a:xfrm>
          <a:prstGeom prst="parallelogram">
            <a:avLst>
              <a:gd name="adj" fmla="val 16246"/>
            </a:avLst>
          </a:prstGeom>
          <a:solidFill>
            <a:srgbClr val="F2B7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5325ECF6-F3BE-796A-F4CC-BD79B50042D6}"/>
              </a:ext>
            </a:extLst>
          </p:cNvPr>
          <p:cNvSpPr/>
          <p:nvPr/>
        </p:nvSpPr>
        <p:spPr>
          <a:xfrm>
            <a:off x="4825256" y="3057126"/>
            <a:ext cx="2842138" cy="2026693"/>
          </a:xfrm>
          <a:prstGeom prst="parallelogram">
            <a:avLst>
              <a:gd name="adj" fmla="val 18940"/>
            </a:avLst>
          </a:prstGeom>
          <a:solidFill>
            <a:srgbClr val="131F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Paralelogramo 14">
            <a:extLst>
              <a:ext uri="{FF2B5EF4-FFF2-40B4-BE49-F238E27FC236}">
                <a16:creationId xmlns:a16="http://schemas.microsoft.com/office/drawing/2014/main" id="{5EF7FB23-1872-3C46-C1DD-94293B59E2DD}"/>
              </a:ext>
            </a:extLst>
          </p:cNvPr>
          <p:cNvSpPr/>
          <p:nvPr/>
        </p:nvSpPr>
        <p:spPr>
          <a:xfrm>
            <a:off x="7800975" y="4121651"/>
            <a:ext cx="1679546" cy="962168"/>
          </a:xfrm>
          <a:prstGeom prst="parallelogram">
            <a:avLst>
              <a:gd name="adj" fmla="val 15236"/>
            </a:avLst>
          </a:prstGeom>
          <a:noFill/>
          <a:ln w="28575">
            <a:solidFill>
              <a:srgbClr val="131F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Paralelogramo 5">
            <a:extLst>
              <a:ext uri="{FF2B5EF4-FFF2-40B4-BE49-F238E27FC236}">
                <a16:creationId xmlns:a16="http://schemas.microsoft.com/office/drawing/2014/main" id="{D82C985C-F936-A1C9-48CA-7ACDB1D14064}"/>
              </a:ext>
            </a:extLst>
          </p:cNvPr>
          <p:cNvSpPr/>
          <p:nvPr/>
        </p:nvSpPr>
        <p:spPr>
          <a:xfrm>
            <a:off x="7951910" y="3016352"/>
            <a:ext cx="1679546" cy="962168"/>
          </a:xfrm>
          <a:prstGeom prst="parallelogram">
            <a:avLst>
              <a:gd name="adj" fmla="val 15236"/>
            </a:avLst>
          </a:prstGeom>
          <a:noFill/>
          <a:ln w="28575">
            <a:solidFill>
              <a:srgbClr val="131F2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B6E4FFEE-52CB-BA22-D3D8-B02C350B3A13}"/>
              </a:ext>
            </a:extLst>
          </p:cNvPr>
          <p:cNvSpPr txBox="1"/>
          <p:nvPr/>
        </p:nvSpPr>
        <p:spPr>
          <a:xfrm>
            <a:off x="2459084" y="3817080"/>
            <a:ext cx="1908423" cy="6091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USAR OU NÃO ALTAS DOSES DE ANTIOXIDANTES?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F2931C46-EAAB-9374-F35C-E0694C13EDA6}"/>
              </a:ext>
            </a:extLst>
          </p:cNvPr>
          <p:cNvSpPr txBox="1"/>
          <p:nvPr/>
        </p:nvSpPr>
        <p:spPr>
          <a:xfrm>
            <a:off x="5306162" y="3817910"/>
            <a:ext cx="1908423" cy="6091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MANTER OBJETIVO PRINCIPAL EM MENTE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sp>
        <p:nvSpPr>
          <p:cNvPr id="9" name="TextBox 2">
            <a:extLst>
              <a:ext uri="{FF2B5EF4-FFF2-40B4-BE49-F238E27FC236}">
                <a16:creationId xmlns:a16="http://schemas.microsoft.com/office/drawing/2014/main" id="{AE44938B-BD1B-227B-A68A-53DF09B38232}"/>
              </a:ext>
            </a:extLst>
          </p:cNvPr>
          <p:cNvSpPr txBox="1"/>
          <p:nvPr/>
        </p:nvSpPr>
        <p:spPr>
          <a:xfrm>
            <a:off x="7800975" y="3342483"/>
            <a:ext cx="1908423" cy="3321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tx1"/>
                </a:solidFill>
                <a:latin typeface="Okana UltraBold Oblique" pitchFamily="2" charset="0"/>
              </a:rPr>
              <a:t>CURTO PRAZO</a:t>
            </a:r>
            <a:endParaRPr lang="en-ID" b="1" i="1" dirty="0">
              <a:solidFill>
                <a:schemeClr val="tx1"/>
              </a:solidFill>
              <a:latin typeface="Okana UltraBold Oblique" pitchFamily="2" charset="0"/>
            </a:endParaRPr>
          </a:p>
        </p:txBody>
      </p:sp>
      <p:sp>
        <p:nvSpPr>
          <p:cNvPr id="10" name="TextBox 2">
            <a:extLst>
              <a:ext uri="{FF2B5EF4-FFF2-40B4-BE49-F238E27FC236}">
                <a16:creationId xmlns:a16="http://schemas.microsoft.com/office/drawing/2014/main" id="{AF6886CA-260D-9705-B0CF-C2C73487A021}"/>
              </a:ext>
            </a:extLst>
          </p:cNvPr>
          <p:cNvSpPr txBox="1"/>
          <p:nvPr/>
        </p:nvSpPr>
        <p:spPr>
          <a:xfrm>
            <a:off x="7667394" y="4419778"/>
            <a:ext cx="1908423" cy="33214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tx1"/>
                </a:solidFill>
                <a:latin typeface="Okana UltraBold Oblique" pitchFamily="2" charset="0"/>
              </a:rPr>
              <a:t>LONGO PRAZO</a:t>
            </a:r>
            <a:endParaRPr lang="en-ID" b="1" i="1" dirty="0">
              <a:solidFill>
                <a:schemeClr val="tx1"/>
              </a:solidFill>
              <a:latin typeface="Okana UltraBold Obliqu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652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452105" y="1298691"/>
            <a:ext cx="263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ÔMEGA 3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AD57E9B-1A7B-0660-8276-596FD9ACA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0817" y="292848"/>
            <a:ext cx="6230684" cy="187230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CDE18567-9C9E-A984-6EFB-00B347A6EC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772" y="2359581"/>
            <a:ext cx="5361743" cy="2138837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E3ECB43-88FA-B8AB-50AB-1B1536E88A5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34772" y="4617061"/>
            <a:ext cx="5404062" cy="2062391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253B4998-495F-172B-EFB4-5A9AFB14EA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9215" y="2314354"/>
            <a:ext cx="1216133" cy="98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93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452105" y="1298691"/>
            <a:ext cx="263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ÔMEGA 3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53B4998-495F-172B-EFB4-5A9AFB14E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215" y="2314354"/>
            <a:ext cx="1216133" cy="98593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2344C651-A5F1-CF8F-83E0-301B76502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4138" y="1942892"/>
            <a:ext cx="5725324" cy="2972215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DA7E224-05CE-A940-F6A8-BA53BBE47F6A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Fernandéz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-Lazaro et al, 2024.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Philpott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, 2018.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Spite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 et al, 2014.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Uchida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 et al, 2023.</a:t>
            </a:r>
            <a:endParaRPr lang="pt-BR" sz="1000" dirty="0">
              <a:latin typeface="Kelson"/>
            </a:endParaRPr>
          </a:p>
        </p:txBody>
      </p:sp>
    </p:spTree>
    <p:extLst>
      <p:ext uri="{BB962C8B-B14F-4D97-AF65-F5344CB8AC3E}">
        <p14:creationId xmlns:p14="http://schemas.microsoft.com/office/powerpoint/2010/main" val="3323006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452105" y="1298691"/>
            <a:ext cx="263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ÔMEGA 3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53B4998-495F-172B-EFB4-5A9AFB14E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215" y="2314354"/>
            <a:ext cx="1216133" cy="985936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BA749DA8-B5F8-34E3-17C6-58A9B9C092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2504" y="1766919"/>
            <a:ext cx="5353797" cy="3381847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DA481C7B-2677-4010-6EEC-5137D77C86DA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Fernandéz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-Lazaro et al, 2024.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Philpott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, 2018.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Spite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 et al, 2014.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Uchida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 et al, 2023.</a:t>
            </a:r>
            <a:endParaRPr lang="pt-BR" sz="1000" dirty="0">
              <a:latin typeface="Kelson"/>
            </a:endParaRPr>
          </a:p>
        </p:txBody>
      </p:sp>
    </p:spTree>
    <p:extLst>
      <p:ext uri="{BB962C8B-B14F-4D97-AF65-F5344CB8AC3E}">
        <p14:creationId xmlns:p14="http://schemas.microsoft.com/office/powerpoint/2010/main" val="3746397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452105" y="1298691"/>
            <a:ext cx="2634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ÔMEGA 3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253B4998-495F-172B-EFB4-5A9AFB14EA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215" y="2314354"/>
            <a:ext cx="1216133" cy="98593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BB26A24-F3FF-C713-8952-1FF02E1BD6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7616" y="1618893"/>
            <a:ext cx="4782217" cy="33627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B3B906E9-BFE0-52B6-8D3D-51DA396F3A27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Fernandéz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-Lazaro et al, 2024.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Philpott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, 2018.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Spite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 et al, 2014.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/>
              </a:rPr>
              <a:t>Uchida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/>
              </a:rPr>
              <a:t> et al, 2023.</a:t>
            </a:r>
            <a:endParaRPr lang="pt-BR" sz="1000" dirty="0">
              <a:latin typeface="Kelson"/>
            </a:endParaRPr>
          </a:p>
        </p:txBody>
      </p:sp>
    </p:spTree>
    <p:extLst>
      <p:ext uri="{BB962C8B-B14F-4D97-AF65-F5344CB8AC3E}">
        <p14:creationId xmlns:p14="http://schemas.microsoft.com/office/powerpoint/2010/main" val="855146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452104" y="1298691"/>
            <a:ext cx="3443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BETERRABA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89288D-F1B3-B642-DF3E-DE87A722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32" y="2280089"/>
            <a:ext cx="1470488" cy="1575523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626180DA-5D6D-1338-1DD0-D691F5E6D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8364" y="2047682"/>
            <a:ext cx="3991532" cy="276263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F659713-EC33-395C-0321-4F493CC8365F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rgbClr val="161616"/>
                </a:solidFill>
                <a:latin typeface="Kelson" panose="02000506000000020004"/>
              </a:rPr>
              <a:t>Gallardo et al, 2019. </a:t>
            </a:r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Macuh</a:t>
            </a:r>
            <a:r>
              <a:rPr lang="pt-BR" sz="1000" dirty="0">
                <a:solidFill>
                  <a:srgbClr val="212121"/>
                </a:solidFill>
                <a:latin typeface="Kelson" panose="02000506000000020004"/>
              </a:rPr>
              <a:t> et al, 2021. </a:t>
            </a:r>
            <a:r>
              <a:rPr lang="pt-BR" sz="1000" dirty="0" err="1">
                <a:solidFill>
                  <a:srgbClr val="161616"/>
                </a:solidFill>
                <a:latin typeface="Kelson" panose="02000506000000020004"/>
              </a:rPr>
              <a:t>Maughan</a:t>
            </a:r>
            <a:r>
              <a:rPr lang="pt-BR" sz="1000" dirty="0">
                <a:solidFill>
                  <a:srgbClr val="161616"/>
                </a:solidFill>
                <a:latin typeface="Kelson" panose="02000506000000020004"/>
              </a:rPr>
              <a:t> et al, 2018. </a:t>
            </a:r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Senefeld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 et al, 2020. </a:t>
            </a:r>
            <a:r>
              <a:rPr lang="pt-BR" sz="1000" dirty="0">
                <a:solidFill>
                  <a:srgbClr val="161616"/>
                </a:solidFill>
                <a:latin typeface="Kelson" panose="02000506000000020004"/>
              </a:rPr>
              <a:t>Tan et al, 2022. </a:t>
            </a:r>
            <a:endParaRPr lang="pt-BR" sz="1000" dirty="0">
              <a:latin typeface="Kelson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030814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452104" y="1298691"/>
            <a:ext cx="3443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BETERRABA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89288D-F1B3-B642-DF3E-DE87A722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32" y="2280089"/>
            <a:ext cx="1470488" cy="157552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707A154-2637-7A7D-1273-488FDC1B64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9504" y="1942912"/>
            <a:ext cx="4772691" cy="268642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1D2B540-66EB-02AD-05BE-29BB1EE682A3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rgbClr val="161616"/>
                </a:solidFill>
                <a:latin typeface="Kelson" panose="02000506000000020004"/>
              </a:rPr>
              <a:t>Gallardo et al, 2019. </a:t>
            </a:r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Macuh</a:t>
            </a:r>
            <a:r>
              <a:rPr lang="pt-BR" sz="1000" dirty="0">
                <a:solidFill>
                  <a:srgbClr val="212121"/>
                </a:solidFill>
                <a:latin typeface="Kelson" panose="02000506000000020004"/>
              </a:rPr>
              <a:t> et al, 2021. </a:t>
            </a:r>
            <a:r>
              <a:rPr lang="pt-BR" sz="1000" dirty="0" err="1">
                <a:solidFill>
                  <a:srgbClr val="161616"/>
                </a:solidFill>
                <a:latin typeface="Kelson" panose="02000506000000020004"/>
              </a:rPr>
              <a:t>Maughan</a:t>
            </a:r>
            <a:r>
              <a:rPr lang="pt-BR" sz="1000" dirty="0">
                <a:solidFill>
                  <a:srgbClr val="161616"/>
                </a:solidFill>
                <a:latin typeface="Kelson" panose="02000506000000020004"/>
              </a:rPr>
              <a:t> et al, 2018. </a:t>
            </a:r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Senefeld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 et al, 2020. </a:t>
            </a:r>
            <a:r>
              <a:rPr lang="pt-BR" sz="1000" dirty="0">
                <a:solidFill>
                  <a:srgbClr val="161616"/>
                </a:solidFill>
                <a:latin typeface="Kelson" panose="02000506000000020004"/>
              </a:rPr>
              <a:t>Tan et al, 2022. </a:t>
            </a:r>
            <a:endParaRPr lang="pt-BR" sz="1000" dirty="0">
              <a:latin typeface="Kelson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12350549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452104" y="1298691"/>
            <a:ext cx="3443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BETERRABA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A489288D-F1B3-B642-DF3E-DE87A722B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32" y="2280089"/>
            <a:ext cx="1470488" cy="157552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B13394FD-44D3-587E-003C-EC1022655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7365" y="2019103"/>
            <a:ext cx="4172532" cy="281979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8ECA6C3-9FF8-3104-F0D8-80F6B14B6975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rgbClr val="161616"/>
                </a:solidFill>
                <a:latin typeface="Kelson" panose="02000506000000020004"/>
              </a:rPr>
              <a:t>Gallardo et al, 2019. </a:t>
            </a:r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Macuh</a:t>
            </a:r>
            <a:r>
              <a:rPr lang="pt-BR" sz="1000" dirty="0">
                <a:solidFill>
                  <a:srgbClr val="212121"/>
                </a:solidFill>
                <a:latin typeface="Kelson" panose="02000506000000020004"/>
              </a:rPr>
              <a:t> et al, 2021. </a:t>
            </a:r>
            <a:r>
              <a:rPr lang="pt-BR" sz="1000" dirty="0" err="1">
                <a:solidFill>
                  <a:srgbClr val="161616"/>
                </a:solidFill>
                <a:latin typeface="Kelson" panose="02000506000000020004"/>
              </a:rPr>
              <a:t>Maughan</a:t>
            </a:r>
            <a:r>
              <a:rPr lang="pt-BR" sz="1000" dirty="0">
                <a:solidFill>
                  <a:srgbClr val="161616"/>
                </a:solidFill>
                <a:latin typeface="Kelson" panose="02000506000000020004"/>
              </a:rPr>
              <a:t> et al, 2018. </a:t>
            </a:r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Senefeld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 et al, 2020. </a:t>
            </a:r>
            <a:r>
              <a:rPr lang="pt-BR" sz="1000" dirty="0">
                <a:solidFill>
                  <a:srgbClr val="161616"/>
                </a:solidFill>
                <a:latin typeface="Kelson" panose="02000506000000020004"/>
              </a:rPr>
              <a:t>Tan et al, 2022. </a:t>
            </a:r>
            <a:endParaRPr lang="pt-BR" sz="1000" dirty="0">
              <a:latin typeface="Kelson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441084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452104" y="1298691"/>
            <a:ext cx="34437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ROMÃ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EB0312-ECC8-2E2D-1555-5F36142A2033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 err="1">
                <a:solidFill>
                  <a:srgbClr val="161616"/>
                </a:solidFill>
                <a:latin typeface="Kelson"/>
              </a:rPr>
              <a:t>Anmar</a:t>
            </a:r>
            <a:r>
              <a:rPr lang="pt-BR" sz="1000" dirty="0">
                <a:solidFill>
                  <a:srgbClr val="161616"/>
                </a:solidFill>
                <a:latin typeface="Kelson"/>
              </a:rPr>
              <a:t>, 2016. Bacelar et al, 2023. </a:t>
            </a:r>
            <a:r>
              <a:rPr lang="pt-BR" sz="1000" dirty="0" err="1">
                <a:solidFill>
                  <a:srgbClr val="161616"/>
                </a:solidFill>
                <a:latin typeface="Kelson"/>
              </a:rPr>
              <a:t>Maughan</a:t>
            </a:r>
            <a:r>
              <a:rPr lang="pt-BR" sz="1000" dirty="0">
                <a:solidFill>
                  <a:srgbClr val="161616"/>
                </a:solidFill>
                <a:latin typeface="Kelson"/>
              </a:rPr>
              <a:t> et al, 2018. </a:t>
            </a:r>
            <a:r>
              <a:rPr lang="pt-BR" sz="1000" dirty="0" err="1">
                <a:solidFill>
                  <a:srgbClr val="161616"/>
                </a:solidFill>
                <a:latin typeface="Kelson"/>
              </a:rPr>
              <a:t>Trombold</a:t>
            </a:r>
            <a:r>
              <a:rPr lang="pt-BR" sz="1000" dirty="0">
                <a:solidFill>
                  <a:srgbClr val="161616"/>
                </a:solidFill>
                <a:latin typeface="Kelson"/>
              </a:rPr>
              <a:t>, 2010.</a:t>
            </a:r>
            <a:endParaRPr lang="pt-BR" sz="1000" dirty="0">
              <a:latin typeface="Kelson"/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11D857B6-4A58-49F1-BA17-7546D4A39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478" y="2314354"/>
            <a:ext cx="1155748" cy="121776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99462C9-A24D-C1AA-58C3-A2E38E8A24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2601" y="1905051"/>
            <a:ext cx="4182059" cy="310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006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137339" y="1298691"/>
            <a:ext cx="4168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TART CHERRY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EB0312-ECC8-2E2D-1555-5F36142A2033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Abreu et al, 2023.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Bowtell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, 2012. Hutchison, 2016.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Maughan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 et al, 2018. </a:t>
            </a:r>
            <a:endParaRPr lang="pt-BR" sz="1000" dirty="0">
              <a:latin typeface="Kelson" panose="0200050600000002000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E9FF9D-D48F-9AEA-EAF9-712B68D6E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450" y="2314354"/>
            <a:ext cx="1347862" cy="124561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42C0A7A-2563-88C1-680B-9CF4054D1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6679" y="1559435"/>
            <a:ext cx="5753903" cy="400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20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ogramo 1">
            <a:extLst>
              <a:ext uri="{FF2B5EF4-FFF2-40B4-BE49-F238E27FC236}">
                <a16:creationId xmlns:a16="http://schemas.microsoft.com/office/drawing/2014/main" id="{69FD66FD-1E1C-031B-1603-638247B6444A}"/>
              </a:ext>
            </a:extLst>
          </p:cNvPr>
          <p:cNvSpPr/>
          <p:nvPr/>
        </p:nvSpPr>
        <p:spPr>
          <a:xfrm>
            <a:off x="2508974" y="0"/>
            <a:ext cx="7174051" cy="2043592"/>
          </a:xfrm>
          <a:prstGeom prst="parallelogram">
            <a:avLst/>
          </a:pr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E59C9A4-08D4-2194-E577-7A0DC409C0DF}"/>
              </a:ext>
            </a:extLst>
          </p:cNvPr>
          <p:cNvSpPr txBox="1"/>
          <p:nvPr/>
        </p:nvSpPr>
        <p:spPr>
          <a:xfrm>
            <a:off x="914400" y="2890394"/>
            <a:ext cx="1036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effectLst/>
                <a:latin typeface="Kelson" panose="02000506000000020004" pitchFamily="2" charset="0"/>
              </a:rPr>
              <a:t>O que são e para que servem os Compostos Bioativos;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2">
                  <a:lumMod val="25000"/>
                </a:schemeClr>
              </a:solidFill>
              <a:effectLst/>
              <a:latin typeface="Kelson" panose="02000506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effectLst/>
                <a:latin typeface="Kelson" panose="02000506000000020004" pitchFamily="2" charset="0"/>
              </a:rPr>
              <a:t>Como prescrevê-los;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solidFill>
                <a:schemeClr val="bg2">
                  <a:lumMod val="25000"/>
                </a:schemeClr>
              </a:solidFill>
              <a:latin typeface="Kelson" panose="02000506000000020004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chemeClr val="bg2">
                    <a:lumMod val="25000"/>
                  </a:schemeClr>
                </a:solidFill>
                <a:effectLst/>
                <a:latin typeface="Kelson" panose="02000506000000020004" pitchFamily="2" charset="0"/>
              </a:rPr>
              <a:t>Atualizações sobre o tema.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E1DCE77-1CBA-09DF-04BA-7507A86048CE}"/>
              </a:ext>
            </a:extLst>
          </p:cNvPr>
          <p:cNvSpPr txBox="1"/>
          <p:nvPr/>
        </p:nvSpPr>
        <p:spPr>
          <a:xfrm>
            <a:off x="4419600" y="689091"/>
            <a:ext cx="36861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2374009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137339" y="1298691"/>
            <a:ext cx="4168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CHÁ VERDE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EB0312-ECC8-2E2D-1555-5F36142A2033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Herrlinger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, 2015.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Maughan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 et al, 2018. Pan et al, 2018. </a:t>
            </a:r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Sidhu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 et al, 2024.</a:t>
            </a:r>
            <a:endParaRPr lang="pt-BR" sz="1000" dirty="0">
              <a:latin typeface="Kelson" panose="0200050600000002000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EC26B0B-C08C-F019-868A-39405388B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0394" y="2212232"/>
            <a:ext cx="1533775" cy="124561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FE080EFB-72AE-7EBB-118B-41CAF74FA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600" y="1395128"/>
            <a:ext cx="5630061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961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137339" y="1298691"/>
            <a:ext cx="4168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CURCUMINA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EB0312-ECC8-2E2D-1555-5F36142A2033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da-DK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Maughan et al, 2018. 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Oxley et al, 2024. </a:t>
            </a:r>
            <a:r>
              <a:rPr lang="da-DK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Rawson et al, 2017. </a:t>
            </a:r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Tanabe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 et al, 2024.</a:t>
            </a:r>
            <a:endParaRPr lang="pt-BR" sz="1000" dirty="0">
              <a:latin typeface="Kelson" panose="02000506000000020004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3EC4342-D7AD-EC3D-93CC-3F48E4AB3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070" y="2212232"/>
            <a:ext cx="1394423" cy="1245611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02F2E2B-E658-F385-1D71-BA378FA33D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9048" y="1443024"/>
            <a:ext cx="5849166" cy="40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195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137339" y="1298691"/>
            <a:ext cx="4168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GENGIBRE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6EB0312-ECC8-2E2D-1555-5F36142A2033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Appell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  et al, 2024.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Philpott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, 2018. </a:t>
            </a:r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Rafieipour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 et al, 2024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Spite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 et al, 2014.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Tsuchiya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, 2016.</a:t>
            </a:r>
            <a:endParaRPr lang="pt-BR" sz="1000" dirty="0">
              <a:latin typeface="Kelson" panose="02000506000000020004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6EBB6FE-04A5-DA20-8A50-5373E6A80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416" y="1519235"/>
            <a:ext cx="5582429" cy="3877216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66B604D2-F0FF-C225-FBB1-E1D2BEE633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457" y="2150922"/>
            <a:ext cx="1751681" cy="127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40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137339" y="1298691"/>
            <a:ext cx="4168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GINSENG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D030064-2B05-9D63-4812-A02AE2910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962" y="2150846"/>
            <a:ext cx="1500419" cy="1519174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C7E23E1D-F6D9-42A7-1FBA-2C9F6D971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310" y="1562103"/>
            <a:ext cx="6382641" cy="379147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00C7492A-3A53-D349-8857-496443364F93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Cambria</a:t>
            </a:r>
            <a:r>
              <a:rPr lang="pt-BR" sz="1000" dirty="0">
                <a:solidFill>
                  <a:srgbClr val="161616"/>
                </a:solidFill>
                <a:latin typeface="Kelson" panose="02000506000000020004"/>
              </a:rPr>
              <a:t> et al, 2023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Coldwell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, 2018.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Pumpa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, 2013. </a:t>
            </a:r>
            <a:endParaRPr lang="pt-BR" sz="1000" dirty="0">
              <a:latin typeface="Kelson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947917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Arredondado 3">
            <a:extLst>
              <a:ext uri="{FF2B5EF4-FFF2-40B4-BE49-F238E27FC236}">
                <a16:creationId xmlns:a16="http://schemas.microsoft.com/office/drawing/2014/main" id="{612722A9-2A68-9AE5-9E8B-AB494F8EFF87}"/>
              </a:ext>
            </a:extLst>
          </p:cNvPr>
          <p:cNvSpPr/>
          <p:nvPr/>
        </p:nvSpPr>
        <p:spPr>
          <a:xfrm rot="5400000">
            <a:off x="-767268" y="623497"/>
            <a:ext cx="7029101" cy="5668693"/>
          </a:xfrm>
          <a:custGeom>
            <a:avLst/>
            <a:gdLst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0 w 6858000"/>
              <a:gd name="connsiteY7" fmla="*/ 5695992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595424 w 6858000"/>
              <a:gd name="connsiteY7" fmla="*/ 4512234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139226 w 6858000"/>
              <a:gd name="connsiteY6" fmla="*/ 683521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479468 w 6858000"/>
              <a:gd name="connsiteY6" fmla="*/ 5091478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58000"/>
              <a:gd name="connsiteY0" fmla="*/ 1139226 h 6835218"/>
              <a:gd name="connsiteX1" fmla="*/ 1139226 w 6858000"/>
              <a:gd name="connsiteY1" fmla="*/ 0 h 6835218"/>
              <a:gd name="connsiteX2" fmla="*/ 5718774 w 6858000"/>
              <a:gd name="connsiteY2" fmla="*/ 0 h 6835218"/>
              <a:gd name="connsiteX3" fmla="*/ 6858000 w 6858000"/>
              <a:gd name="connsiteY3" fmla="*/ 1139226 h 6835218"/>
              <a:gd name="connsiteX4" fmla="*/ 6858000 w 6858000"/>
              <a:gd name="connsiteY4" fmla="*/ 5695992 h 6835218"/>
              <a:gd name="connsiteX5" fmla="*/ 5718774 w 6858000"/>
              <a:gd name="connsiteY5" fmla="*/ 6835218 h 6835218"/>
              <a:gd name="connsiteX6" fmla="*/ 1777180 w 6858000"/>
              <a:gd name="connsiteY6" fmla="*/ 5665636 h 6835218"/>
              <a:gd name="connsiteX7" fmla="*/ 1 w 6858000"/>
              <a:gd name="connsiteY7" fmla="*/ 5589667 h 6835218"/>
              <a:gd name="connsiteX8" fmla="*/ 0 w 6858000"/>
              <a:gd name="connsiteY8" fmla="*/ 1139226 h 6835218"/>
              <a:gd name="connsiteX0" fmla="*/ 0 w 6867302"/>
              <a:gd name="connsiteY0" fmla="*/ 1139226 h 6112947"/>
              <a:gd name="connsiteX1" fmla="*/ 1139226 w 6867302"/>
              <a:gd name="connsiteY1" fmla="*/ 0 h 6112947"/>
              <a:gd name="connsiteX2" fmla="*/ 5718774 w 6867302"/>
              <a:gd name="connsiteY2" fmla="*/ 0 h 6112947"/>
              <a:gd name="connsiteX3" fmla="*/ 6858000 w 6867302"/>
              <a:gd name="connsiteY3" fmla="*/ 1139226 h 6112947"/>
              <a:gd name="connsiteX4" fmla="*/ 6858000 w 6867302"/>
              <a:gd name="connsiteY4" fmla="*/ 5695992 h 6112947"/>
              <a:gd name="connsiteX5" fmla="*/ 6349639 w 6867302"/>
              <a:gd name="connsiteY5" fmla="*/ 6055497 h 6112947"/>
              <a:gd name="connsiteX6" fmla="*/ 1777180 w 6867302"/>
              <a:gd name="connsiteY6" fmla="*/ 5665636 h 6112947"/>
              <a:gd name="connsiteX7" fmla="*/ 1 w 6867302"/>
              <a:gd name="connsiteY7" fmla="*/ 5589667 h 6112947"/>
              <a:gd name="connsiteX8" fmla="*/ 0 w 6867302"/>
              <a:gd name="connsiteY8" fmla="*/ 1139226 h 6112947"/>
              <a:gd name="connsiteX0" fmla="*/ 4126 w 6871428"/>
              <a:gd name="connsiteY0" fmla="*/ 1139843 h 6113564"/>
              <a:gd name="connsiteX1" fmla="*/ 1143352 w 6871428"/>
              <a:gd name="connsiteY1" fmla="*/ 617 h 6113564"/>
              <a:gd name="connsiteX2" fmla="*/ 5722900 w 6871428"/>
              <a:gd name="connsiteY2" fmla="*/ 617 h 6113564"/>
              <a:gd name="connsiteX3" fmla="*/ 6862126 w 6871428"/>
              <a:gd name="connsiteY3" fmla="*/ 1139843 h 6113564"/>
              <a:gd name="connsiteX4" fmla="*/ 6862126 w 6871428"/>
              <a:gd name="connsiteY4" fmla="*/ 5696609 h 6113564"/>
              <a:gd name="connsiteX5" fmla="*/ 6353765 w 6871428"/>
              <a:gd name="connsiteY5" fmla="*/ 6056114 h 6113564"/>
              <a:gd name="connsiteX6" fmla="*/ 1781306 w 6871428"/>
              <a:gd name="connsiteY6" fmla="*/ 5666253 h 6113564"/>
              <a:gd name="connsiteX7" fmla="*/ 4127 w 6871428"/>
              <a:gd name="connsiteY7" fmla="*/ 5590284 h 6113564"/>
              <a:gd name="connsiteX8" fmla="*/ 4126 w 6871428"/>
              <a:gd name="connsiteY8" fmla="*/ 1139843 h 6113564"/>
              <a:gd name="connsiteX0" fmla="*/ 4126 w 6872557"/>
              <a:gd name="connsiteY0" fmla="*/ 1139843 h 6113564"/>
              <a:gd name="connsiteX1" fmla="*/ 1143352 w 6872557"/>
              <a:gd name="connsiteY1" fmla="*/ 617 h 6113564"/>
              <a:gd name="connsiteX2" fmla="*/ 5722900 w 6872557"/>
              <a:gd name="connsiteY2" fmla="*/ 617 h 6113564"/>
              <a:gd name="connsiteX3" fmla="*/ 6862126 w 6872557"/>
              <a:gd name="connsiteY3" fmla="*/ 1139843 h 6113564"/>
              <a:gd name="connsiteX4" fmla="*/ 6862126 w 6872557"/>
              <a:gd name="connsiteY4" fmla="*/ 5696609 h 6113564"/>
              <a:gd name="connsiteX5" fmla="*/ 6353765 w 6872557"/>
              <a:gd name="connsiteY5" fmla="*/ 6056114 h 6113564"/>
              <a:gd name="connsiteX6" fmla="*/ 1781306 w 6872557"/>
              <a:gd name="connsiteY6" fmla="*/ 5666253 h 6113564"/>
              <a:gd name="connsiteX7" fmla="*/ 4127 w 6872557"/>
              <a:gd name="connsiteY7" fmla="*/ 5590284 h 6113564"/>
              <a:gd name="connsiteX8" fmla="*/ 4126 w 6872557"/>
              <a:gd name="connsiteY8" fmla="*/ 1139843 h 611356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862126 w 6872557"/>
              <a:gd name="connsiteY4" fmla="*/ 5696609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259617 w 6872557"/>
              <a:gd name="connsiteY4" fmla="*/ 4590823 h 6056114"/>
              <a:gd name="connsiteX5" fmla="*/ 6353765 w 6872557"/>
              <a:gd name="connsiteY5" fmla="*/ 6056114 h 6056114"/>
              <a:gd name="connsiteX6" fmla="*/ 1781306 w 6872557"/>
              <a:gd name="connsiteY6" fmla="*/ 5666253 h 6056114"/>
              <a:gd name="connsiteX7" fmla="*/ 4127 w 6872557"/>
              <a:gd name="connsiteY7" fmla="*/ 5590284 h 6056114"/>
              <a:gd name="connsiteX8" fmla="*/ 4126 w 6872557"/>
              <a:gd name="connsiteY8" fmla="*/ 1139843 h 6056114"/>
              <a:gd name="connsiteX0" fmla="*/ 4126 w 6872557"/>
              <a:gd name="connsiteY0" fmla="*/ 1139843 h 6056114"/>
              <a:gd name="connsiteX1" fmla="*/ 1143352 w 6872557"/>
              <a:gd name="connsiteY1" fmla="*/ 617 h 6056114"/>
              <a:gd name="connsiteX2" fmla="*/ 5722900 w 6872557"/>
              <a:gd name="connsiteY2" fmla="*/ 617 h 6056114"/>
              <a:gd name="connsiteX3" fmla="*/ 6862126 w 6872557"/>
              <a:gd name="connsiteY3" fmla="*/ 1139843 h 6056114"/>
              <a:gd name="connsiteX4" fmla="*/ 6353765 w 6872557"/>
              <a:gd name="connsiteY4" fmla="*/ 6056114 h 6056114"/>
              <a:gd name="connsiteX5" fmla="*/ 1781306 w 6872557"/>
              <a:gd name="connsiteY5" fmla="*/ 5666253 h 6056114"/>
              <a:gd name="connsiteX6" fmla="*/ 4127 w 6872557"/>
              <a:gd name="connsiteY6" fmla="*/ 5590284 h 6056114"/>
              <a:gd name="connsiteX7" fmla="*/ 4126 w 6872557"/>
              <a:gd name="connsiteY7" fmla="*/ 1139843 h 6056114"/>
              <a:gd name="connsiteX0" fmla="*/ 4126 w 6899573"/>
              <a:gd name="connsiteY0" fmla="*/ 1139843 h 5891070"/>
              <a:gd name="connsiteX1" fmla="*/ 1143352 w 6899573"/>
              <a:gd name="connsiteY1" fmla="*/ 617 h 5891070"/>
              <a:gd name="connsiteX2" fmla="*/ 5722900 w 6899573"/>
              <a:gd name="connsiteY2" fmla="*/ 617 h 5891070"/>
              <a:gd name="connsiteX3" fmla="*/ 6862126 w 6899573"/>
              <a:gd name="connsiteY3" fmla="*/ 1139843 h 5891070"/>
              <a:gd name="connsiteX4" fmla="*/ 6899573 w 6899573"/>
              <a:gd name="connsiteY4" fmla="*/ 5652080 h 5891070"/>
              <a:gd name="connsiteX5" fmla="*/ 1781306 w 6899573"/>
              <a:gd name="connsiteY5" fmla="*/ 5666253 h 5891070"/>
              <a:gd name="connsiteX6" fmla="*/ 4127 w 6899573"/>
              <a:gd name="connsiteY6" fmla="*/ 5590284 h 5891070"/>
              <a:gd name="connsiteX7" fmla="*/ 4126 w 6899573"/>
              <a:gd name="connsiteY7" fmla="*/ 1139843 h 5891070"/>
              <a:gd name="connsiteX0" fmla="*/ 4126 w 6923195"/>
              <a:gd name="connsiteY0" fmla="*/ 1139843 h 5891070"/>
              <a:gd name="connsiteX1" fmla="*/ 1143352 w 6923195"/>
              <a:gd name="connsiteY1" fmla="*/ 617 h 5891070"/>
              <a:gd name="connsiteX2" fmla="*/ 5722900 w 6923195"/>
              <a:gd name="connsiteY2" fmla="*/ 617 h 5891070"/>
              <a:gd name="connsiteX3" fmla="*/ 6918836 w 6923195"/>
              <a:gd name="connsiteY3" fmla="*/ 1146932 h 5891070"/>
              <a:gd name="connsiteX4" fmla="*/ 6899573 w 6923195"/>
              <a:gd name="connsiteY4" fmla="*/ 5652080 h 5891070"/>
              <a:gd name="connsiteX5" fmla="*/ 1781306 w 6923195"/>
              <a:gd name="connsiteY5" fmla="*/ 5666253 h 5891070"/>
              <a:gd name="connsiteX6" fmla="*/ 4127 w 6923195"/>
              <a:gd name="connsiteY6" fmla="*/ 5590284 h 5891070"/>
              <a:gd name="connsiteX7" fmla="*/ 4126 w 6923195"/>
              <a:gd name="connsiteY7" fmla="*/ 1139843 h 5891070"/>
              <a:gd name="connsiteX0" fmla="*/ 4126 w 6918836"/>
              <a:gd name="connsiteY0" fmla="*/ 1139843 h 5891070"/>
              <a:gd name="connsiteX1" fmla="*/ 1143352 w 6918836"/>
              <a:gd name="connsiteY1" fmla="*/ 617 h 5891070"/>
              <a:gd name="connsiteX2" fmla="*/ 5722900 w 6918836"/>
              <a:gd name="connsiteY2" fmla="*/ 617 h 5891070"/>
              <a:gd name="connsiteX3" fmla="*/ 6918836 w 6918836"/>
              <a:gd name="connsiteY3" fmla="*/ 1146932 h 5891070"/>
              <a:gd name="connsiteX4" fmla="*/ 6899573 w 6918836"/>
              <a:gd name="connsiteY4" fmla="*/ 5652080 h 5891070"/>
              <a:gd name="connsiteX5" fmla="*/ 1781306 w 6918836"/>
              <a:gd name="connsiteY5" fmla="*/ 5666253 h 5891070"/>
              <a:gd name="connsiteX6" fmla="*/ 4127 w 6918836"/>
              <a:gd name="connsiteY6" fmla="*/ 5590284 h 5891070"/>
              <a:gd name="connsiteX7" fmla="*/ 4126 w 6918836"/>
              <a:gd name="connsiteY7" fmla="*/ 1139843 h 5891070"/>
              <a:gd name="connsiteX0" fmla="*/ 4126 w 6918836"/>
              <a:gd name="connsiteY0" fmla="*/ 1139843 h 5652080"/>
              <a:gd name="connsiteX1" fmla="*/ 1143352 w 6918836"/>
              <a:gd name="connsiteY1" fmla="*/ 617 h 5652080"/>
              <a:gd name="connsiteX2" fmla="*/ 5722900 w 6918836"/>
              <a:gd name="connsiteY2" fmla="*/ 617 h 5652080"/>
              <a:gd name="connsiteX3" fmla="*/ 6918836 w 6918836"/>
              <a:gd name="connsiteY3" fmla="*/ 1146932 h 5652080"/>
              <a:gd name="connsiteX4" fmla="*/ 6899573 w 6918836"/>
              <a:gd name="connsiteY4" fmla="*/ 5652080 h 5652080"/>
              <a:gd name="connsiteX5" fmla="*/ 4127 w 6918836"/>
              <a:gd name="connsiteY5" fmla="*/ 5590284 h 5652080"/>
              <a:gd name="connsiteX6" fmla="*/ 4126 w 6918836"/>
              <a:gd name="connsiteY6" fmla="*/ 1139843 h 5652080"/>
              <a:gd name="connsiteX0" fmla="*/ 4126 w 6918836"/>
              <a:gd name="connsiteY0" fmla="*/ 1139843 h 5661167"/>
              <a:gd name="connsiteX1" fmla="*/ 1143352 w 6918836"/>
              <a:gd name="connsiteY1" fmla="*/ 617 h 5661167"/>
              <a:gd name="connsiteX2" fmla="*/ 5722900 w 6918836"/>
              <a:gd name="connsiteY2" fmla="*/ 617 h 5661167"/>
              <a:gd name="connsiteX3" fmla="*/ 6918836 w 6918836"/>
              <a:gd name="connsiteY3" fmla="*/ 1146932 h 5661167"/>
              <a:gd name="connsiteX4" fmla="*/ 6899573 w 6918836"/>
              <a:gd name="connsiteY4" fmla="*/ 5652080 h 5661167"/>
              <a:gd name="connsiteX5" fmla="*/ 18304 w 6918836"/>
              <a:gd name="connsiteY5" fmla="*/ 5661167 h 5661167"/>
              <a:gd name="connsiteX6" fmla="*/ 4126 w 6918836"/>
              <a:gd name="connsiteY6" fmla="*/ 1139843 h 5661167"/>
              <a:gd name="connsiteX0" fmla="*/ 1485 w 6958725"/>
              <a:gd name="connsiteY0" fmla="*/ 1139843 h 5661167"/>
              <a:gd name="connsiteX1" fmla="*/ 1183241 w 6958725"/>
              <a:gd name="connsiteY1" fmla="*/ 617 h 5661167"/>
              <a:gd name="connsiteX2" fmla="*/ 5762789 w 6958725"/>
              <a:gd name="connsiteY2" fmla="*/ 617 h 5661167"/>
              <a:gd name="connsiteX3" fmla="*/ 6958725 w 6958725"/>
              <a:gd name="connsiteY3" fmla="*/ 1146932 h 5661167"/>
              <a:gd name="connsiteX4" fmla="*/ 6939462 w 6958725"/>
              <a:gd name="connsiteY4" fmla="*/ 5652080 h 5661167"/>
              <a:gd name="connsiteX5" fmla="*/ 58193 w 6958725"/>
              <a:gd name="connsiteY5" fmla="*/ 5661167 h 5661167"/>
              <a:gd name="connsiteX6" fmla="*/ 1485 w 6958725"/>
              <a:gd name="connsiteY6" fmla="*/ 1139843 h 5661167"/>
              <a:gd name="connsiteX0" fmla="*/ 14176 w 6971416"/>
              <a:gd name="connsiteY0" fmla="*/ 1139843 h 5661167"/>
              <a:gd name="connsiteX1" fmla="*/ 1195932 w 6971416"/>
              <a:gd name="connsiteY1" fmla="*/ 617 h 5661167"/>
              <a:gd name="connsiteX2" fmla="*/ 5775480 w 6971416"/>
              <a:gd name="connsiteY2" fmla="*/ 617 h 5661167"/>
              <a:gd name="connsiteX3" fmla="*/ 6971416 w 6971416"/>
              <a:gd name="connsiteY3" fmla="*/ 1146932 h 5661167"/>
              <a:gd name="connsiteX4" fmla="*/ 6952153 w 6971416"/>
              <a:gd name="connsiteY4" fmla="*/ 5652080 h 5661167"/>
              <a:gd name="connsiteX5" fmla="*/ 0 w 6971416"/>
              <a:gd name="connsiteY5" fmla="*/ 5661167 h 5661167"/>
              <a:gd name="connsiteX6" fmla="*/ 14176 w 6971416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71416 w 7008863"/>
              <a:gd name="connsiteY3" fmla="*/ 1146932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8123"/>
              <a:gd name="connsiteY0" fmla="*/ 1139843 h 5661167"/>
              <a:gd name="connsiteX1" fmla="*/ 1195932 w 7028123"/>
              <a:gd name="connsiteY1" fmla="*/ 617 h 5661167"/>
              <a:gd name="connsiteX2" fmla="*/ 5775480 w 7028123"/>
              <a:gd name="connsiteY2" fmla="*/ 617 h 5661167"/>
              <a:gd name="connsiteX3" fmla="*/ 7028123 w 7028123"/>
              <a:gd name="connsiteY3" fmla="*/ 1132755 h 5661167"/>
              <a:gd name="connsiteX4" fmla="*/ 7008863 w 7028123"/>
              <a:gd name="connsiteY4" fmla="*/ 5659171 h 5661167"/>
              <a:gd name="connsiteX5" fmla="*/ 0 w 7028123"/>
              <a:gd name="connsiteY5" fmla="*/ 5661167 h 5661167"/>
              <a:gd name="connsiteX6" fmla="*/ 14176 w 7028123"/>
              <a:gd name="connsiteY6" fmla="*/ 1139843 h 5661167"/>
              <a:gd name="connsiteX0" fmla="*/ 14176 w 7008863"/>
              <a:gd name="connsiteY0" fmla="*/ 1139843 h 5661167"/>
              <a:gd name="connsiteX1" fmla="*/ 1195932 w 7008863"/>
              <a:gd name="connsiteY1" fmla="*/ 617 h 5661167"/>
              <a:gd name="connsiteX2" fmla="*/ 5775480 w 7008863"/>
              <a:gd name="connsiteY2" fmla="*/ 617 h 5661167"/>
              <a:gd name="connsiteX3" fmla="*/ 6985593 w 7008863"/>
              <a:gd name="connsiteY3" fmla="*/ 1125667 h 5661167"/>
              <a:gd name="connsiteX4" fmla="*/ 7008863 w 7008863"/>
              <a:gd name="connsiteY4" fmla="*/ 5659171 h 5661167"/>
              <a:gd name="connsiteX5" fmla="*/ 0 w 7008863"/>
              <a:gd name="connsiteY5" fmla="*/ 5661167 h 5661167"/>
              <a:gd name="connsiteX6" fmla="*/ 14176 w 7008863"/>
              <a:gd name="connsiteY6" fmla="*/ 1139843 h 5661167"/>
              <a:gd name="connsiteX0" fmla="*/ 14176 w 7021035"/>
              <a:gd name="connsiteY0" fmla="*/ 1139843 h 5661167"/>
              <a:gd name="connsiteX1" fmla="*/ 1195932 w 7021035"/>
              <a:gd name="connsiteY1" fmla="*/ 617 h 5661167"/>
              <a:gd name="connsiteX2" fmla="*/ 5775480 w 7021035"/>
              <a:gd name="connsiteY2" fmla="*/ 617 h 5661167"/>
              <a:gd name="connsiteX3" fmla="*/ 7021035 w 7021035"/>
              <a:gd name="connsiteY3" fmla="*/ 1125667 h 5661167"/>
              <a:gd name="connsiteX4" fmla="*/ 7008863 w 7021035"/>
              <a:gd name="connsiteY4" fmla="*/ 5659171 h 5661167"/>
              <a:gd name="connsiteX5" fmla="*/ 0 w 7021035"/>
              <a:gd name="connsiteY5" fmla="*/ 5661167 h 5661167"/>
              <a:gd name="connsiteX6" fmla="*/ 14176 w 7021035"/>
              <a:gd name="connsiteY6" fmla="*/ 1139843 h 5661167"/>
              <a:gd name="connsiteX0" fmla="*/ 14176 w 7029101"/>
              <a:gd name="connsiteY0" fmla="*/ 1139843 h 5661167"/>
              <a:gd name="connsiteX1" fmla="*/ 1195932 w 7029101"/>
              <a:gd name="connsiteY1" fmla="*/ 617 h 5661167"/>
              <a:gd name="connsiteX2" fmla="*/ 5775480 w 7029101"/>
              <a:gd name="connsiteY2" fmla="*/ 617 h 5661167"/>
              <a:gd name="connsiteX3" fmla="*/ 7021035 w 7029101"/>
              <a:gd name="connsiteY3" fmla="*/ 1125667 h 5661167"/>
              <a:gd name="connsiteX4" fmla="*/ 7008863 w 7029101"/>
              <a:gd name="connsiteY4" fmla="*/ 5659171 h 5661167"/>
              <a:gd name="connsiteX5" fmla="*/ 0 w 7029101"/>
              <a:gd name="connsiteY5" fmla="*/ 5661167 h 5661167"/>
              <a:gd name="connsiteX6" fmla="*/ 14176 w 7029101"/>
              <a:gd name="connsiteY6" fmla="*/ 1139843 h 5661167"/>
              <a:gd name="connsiteX0" fmla="*/ 14176 w 7029101"/>
              <a:gd name="connsiteY0" fmla="*/ 1147369 h 5668693"/>
              <a:gd name="connsiteX1" fmla="*/ 1195932 w 7029101"/>
              <a:gd name="connsiteY1" fmla="*/ 8143 h 5668693"/>
              <a:gd name="connsiteX2" fmla="*/ 5775480 w 7029101"/>
              <a:gd name="connsiteY2" fmla="*/ 8143 h 5668693"/>
              <a:gd name="connsiteX3" fmla="*/ 7021035 w 7029101"/>
              <a:gd name="connsiteY3" fmla="*/ 1133193 h 5668693"/>
              <a:gd name="connsiteX4" fmla="*/ 7008863 w 7029101"/>
              <a:gd name="connsiteY4" fmla="*/ 5666697 h 5668693"/>
              <a:gd name="connsiteX5" fmla="*/ 0 w 7029101"/>
              <a:gd name="connsiteY5" fmla="*/ 5668693 h 5668693"/>
              <a:gd name="connsiteX6" fmla="*/ 14176 w 7029101"/>
              <a:gd name="connsiteY6" fmla="*/ 1147369 h 5668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9101" h="5668693">
                <a:moveTo>
                  <a:pt x="14176" y="1147369"/>
                </a:moveTo>
                <a:cubicBezTo>
                  <a:pt x="14176" y="518192"/>
                  <a:pt x="-120820" y="-76918"/>
                  <a:pt x="1195932" y="8143"/>
                </a:cubicBezTo>
                <a:lnTo>
                  <a:pt x="5775480" y="8143"/>
                </a:lnTo>
                <a:cubicBezTo>
                  <a:pt x="7113494" y="64850"/>
                  <a:pt x="7042303" y="-169380"/>
                  <a:pt x="7021035" y="1133193"/>
                </a:cubicBezTo>
                <a:cubicBezTo>
                  <a:pt x="7016978" y="2644361"/>
                  <a:pt x="7012920" y="4155529"/>
                  <a:pt x="7008863" y="5666697"/>
                </a:cubicBezTo>
                <a:lnTo>
                  <a:pt x="0" y="5668693"/>
                </a:lnTo>
                <a:cubicBezTo>
                  <a:pt x="0" y="4149771"/>
                  <a:pt x="14176" y="2666291"/>
                  <a:pt x="14176" y="1147369"/>
                </a:cubicBezTo>
                <a:close/>
              </a:path>
            </a:pathLst>
          </a:cu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93F40A3-8C3A-2BBC-1351-2D62FD68E9AB}"/>
              </a:ext>
            </a:extLst>
          </p:cNvPr>
          <p:cNvSpPr txBox="1"/>
          <p:nvPr/>
        </p:nvSpPr>
        <p:spPr>
          <a:xfrm>
            <a:off x="1137339" y="1298691"/>
            <a:ext cx="41680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i="1" dirty="0">
                <a:solidFill>
                  <a:schemeClr val="bg1"/>
                </a:solidFill>
                <a:latin typeface="Okana Black Oblique" pitchFamily="2" charset="0"/>
              </a:rPr>
              <a:t>GINSENG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D030064-2B05-9D63-4812-A02AE29103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962" y="2150846"/>
            <a:ext cx="1500419" cy="15191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691EFE6-A1DB-5150-6BF9-2B9453A819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5991" y="1688543"/>
            <a:ext cx="6516009" cy="3962953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E8B3C8A-1DC9-C83D-C801-3589C0E24109}"/>
              </a:ext>
            </a:extLst>
          </p:cNvPr>
          <p:cNvSpPr txBox="1"/>
          <p:nvPr/>
        </p:nvSpPr>
        <p:spPr>
          <a:xfrm>
            <a:off x="5905500" y="6494051"/>
            <a:ext cx="611626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Cambria</a:t>
            </a:r>
            <a:r>
              <a:rPr lang="pt-BR" sz="1000" dirty="0">
                <a:solidFill>
                  <a:srgbClr val="161616"/>
                </a:solidFill>
                <a:latin typeface="Kelson" panose="02000506000000020004"/>
              </a:rPr>
              <a:t> et al, 2023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Coldwell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, 2018. </a:t>
            </a:r>
            <a:r>
              <a:rPr lang="pt-BR" sz="1000" b="0" i="0" dirty="0" err="1">
                <a:solidFill>
                  <a:srgbClr val="161616"/>
                </a:solidFill>
                <a:effectLst/>
                <a:latin typeface="Kelson" panose="02000506000000020004"/>
              </a:rPr>
              <a:t>Pumpa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, 2013. </a:t>
            </a:r>
            <a:endParaRPr lang="pt-BR" sz="1000" dirty="0">
              <a:latin typeface="Kelson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4146018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8266A-A153-113B-CCAE-679E5B4F7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BA7AAB6F-5DDB-3135-87B5-E7DC1E8FBD12}"/>
              </a:ext>
            </a:extLst>
          </p:cNvPr>
          <p:cNvSpPr/>
          <p:nvPr/>
        </p:nvSpPr>
        <p:spPr>
          <a:xfrm>
            <a:off x="0" y="0"/>
            <a:ext cx="7158942" cy="6858000"/>
          </a:xfrm>
          <a:prstGeom prst="rect">
            <a:avLst/>
          </a:prstGeom>
          <a:solidFill>
            <a:srgbClr val="1A1F2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AB9FFD-BE40-E14E-E73A-81C2182B8E11}"/>
              </a:ext>
            </a:extLst>
          </p:cNvPr>
          <p:cNvSpPr txBox="1"/>
          <p:nvPr/>
        </p:nvSpPr>
        <p:spPr>
          <a:xfrm>
            <a:off x="892094" y="3756020"/>
            <a:ext cx="52791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i="1" dirty="0">
                <a:solidFill>
                  <a:schemeClr val="bg1"/>
                </a:solidFill>
                <a:latin typeface="Okana Black Oblique" pitchFamily="2" charset="0"/>
                <a:ea typeface="Jost Medium" pitchFamily="2" charset="77"/>
                <a:cs typeface="Poppins Medium" pitchFamily="2" charset="77"/>
              </a:rPr>
              <a:t>OBRIGADO</a:t>
            </a:r>
            <a:r>
              <a:rPr lang="en-US" sz="6600" b="1" i="1" dirty="0">
                <a:solidFill>
                  <a:schemeClr val="bg1"/>
                </a:solidFill>
                <a:latin typeface="Okana Black Oblique" pitchFamily="2" charset="0"/>
                <a:ea typeface="Jost Medium" pitchFamily="2" charset="77"/>
                <a:cs typeface="Poppins Medium" pitchFamily="2" charset="77"/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8C8187-0619-37FB-19F5-F7E92B556896}"/>
              </a:ext>
            </a:extLst>
          </p:cNvPr>
          <p:cNvSpPr txBox="1"/>
          <p:nvPr/>
        </p:nvSpPr>
        <p:spPr>
          <a:xfrm>
            <a:off x="1978980" y="5963591"/>
            <a:ext cx="3105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D" u="none" strike="noStrike" spc="140" dirty="0">
                <a:solidFill>
                  <a:srgbClr val="F2B705"/>
                </a:solidFill>
                <a:effectLst/>
                <a:latin typeface="DIN Next LT Pro Light" panose="020B030302020305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www.</a:t>
            </a:r>
            <a:r>
              <a:rPr lang="en-ID" b="1" spc="140" dirty="0">
                <a:solidFill>
                  <a:srgbClr val="F2B705"/>
                </a:solidFill>
                <a:latin typeface="DIN Next LT Pro Bold" panose="020B050302020305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neex2024</a:t>
            </a:r>
            <a:r>
              <a:rPr lang="en-ID" u="none" strike="noStrike" spc="140" dirty="0">
                <a:solidFill>
                  <a:srgbClr val="F2B705"/>
                </a:solidFill>
                <a:effectLst/>
                <a:latin typeface="DIN Next LT Pro Light" panose="020B0303020203050203" pitchFamily="34" charset="77"/>
                <a:ea typeface="Open Sans" panose="020B0606030504020204" pitchFamily="34" charset="0"/>
                <a:cs typeface="Open Sans" panose="020B0606030504020204" pitchFamily="34" charset="0"/>
              </a:rPr>
              <a:t>.com.br</a:t>
            </a:r>
            <a:endParaRPr lang="en-US" spc="140" dirty="0">
              <a:solidFill>
                <a:srgbClr val="F2B705"/>
              </a:solidFill>
              <a:latin typeface="DIN Next LT Pro Light" panose="020B0303020203050203" pitchFamily="34" charset="77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D42A0DBA-24F8-8A62-3DFC-C1BCABD79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354" y="866116"/>
            <a:ext cx="2720737" cy="2364827"/>
          </a:xfrm>
          <a:prstGeom prst="rect">
            <a:avLst/>
          </a:prstGeom>
        </p:spPr>
      </p:pic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F3F8DB6-7273-F307-6B73-0EF6ADB2A71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159625" y="466725"/>
            <a:ext cx="5032375" cy="1106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endParaRPr lang="pt-BR" sz="3200" b="1" dirty="0">
              <a:solidFill>
                <a:srgbClr val="131F27"/>
              </a:solidFill>
              <a:latin typeface="Kelson" panose="02000506000000020004" pitchFamily="2" charset="0"/>
            </a:endParaRPr>
          </a:p>
          <a:p>
            <a:pPr marL="0" indent="0" algn="ctr">
              <a:buNone/>
            </a:pPr>
            <a:r>
              <a:rPr lang="pt-BR" sz="3200" b="1" dirty="0">
                <a:solidFill>
                  <a:srgbClr val="131F27"/>
                </a:solidFill>
                <a:latin typeface="Kelson" panose="02000506000000020004" pitchFamily="2" charset="0"/>
              </a:rPr>
              <a:t>Contato Victor: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B30A17F6-C877-1D2A-1076-13BE908D80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8679" y="1686831"/>
            <a:ext cx="4375076" cy="427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162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CaixaDeTexto 63">
            <a:extLst>
              <a:ext uri="{FF2B5EF4-FFF2-40B4-BE49-F238E27FC236}">
                <a16:creationId xmlns:a16="http://schemas.microsoft.com/office/drawing/2014/main" id="{3E625DB3-847C-BBCE-5610-BCD4F8C2BDCB}"/>
              </a:ext>
            </a:extLst>
          </p:cNvPr>
          <p:cNvSpPr txBox="1"/>
          <p:nvPr/>
        </p:nvSpPr>
        <p:spPr>
          <a:xfrm>
            <a:off x="4141848" y="372485"/>
            <a:ext cx="390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>
                <a:solidFill>
                  <a:srgbClr val="131F27"/>
                </a:solidFill>
                <a:latin typeface="Okana Black Oblique" pitchFamily="2" charset="0"/>
              </a:rPr>
              <a:t>EVOLUÇÃO </a:t>
            </a:r>
            <a:endParaRPr lang="pt-BR" sz="4400" b="1" i="1" dirty="0">
              <a:solidFill>
                <a:srgbClr val="131F27"/>
              </a:solidFill>
              <a:latin typeface="Okana Black Oblique" pitchFamily="2" charset="0"/>
            </a:endParaRPr>
          </a:p>
        </p:txBody>
      </p:sp>
      <p:sp>
        <p:nvSpPr>
          <p:cNvPr id="40" name="Rectangle: Rounded Corners 5">
            <a:extLst>
              <a:ext uri="{FF2B5EF4-FFF2-40B4-BE49-F238E27FC236}">
                <a16:creationId xmlns:a16="http://schemas.microsoft.com/office/drawing/2014/main" id="{93360AB7-E21A-8712-162C-512F51D9535D}"/>
              </a:ext>
            </a:extLst>
          </p:cNvPr>
          <p:cNvSpPr/>
          <p:nvPr/>
        </p:nvSpPr>
        <p:spPr>
          <a:xfrm>
            <a:off x="635000" y="1403410"/>
            <a:ext cx="10922000" cy="3904024"/>
          </a:xfrm>
          <a:prstGeom prst="roundRect">
            <a:avLst>
              <a:gd name="adj" fmla="val 10161"/>
            </a:avLst>
          </a:prstGeom>
          <a:solidFill>
            <a:schemeClr val="bg1"/>
          </a:solidFill>
          <a:ln>
            <a:noFill/>
          </a:ln>
          <a:effectLst>
            <a:outerShdw blurRad="533400" dist="152400" dir="5400000" sx="97000" sy="97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461D13D-4F9F-25D9-EF74-FE428F09E189}"/>
              </a:ext>
            </a:extLst>
          </p:cNvPr>
          <p:cNvGrpSpPr/>
          <p:nvPr/>
        </p:nvGrpSpPr>
        <p:grpSpPr>
          <a:xfrm>
            <a:off x="904172" y="5895832"/>
            <a:ext cx="10383656" cy="962167"/>
            <a:chOff x="904172" y="5895832"/>
            <a:chExt cx="10383656" cy="962167"/>
          </a:xfrm>
        </p:grpSpPr>
        <p:sp>
          <p:nvSpPr>
            <p:cNvPr id="3" name="Paralelogramo 2">
              <a:extLst>
                <a:ext uri="{FF2B5EF4-FFF2-40B4-BE49-F238E27FC236}">
                  <a16:creationId xmlns:a16="http://schemas.microsoft.com/office/drawing/2014/main" id="{67E55F7A-FE07-9CB4-83D9-E78F0269A99A}"/>
                </a:ext>
              </a:extLst>
            </p:cNvPr>
            <p:cNvSpPr/>
            <p:nvPr/>
          </p:nvSpPr>
          <p:spPr>
            <a:xfrm>
              <a:off x="904172" y="5895832"/>
              <a:ext cx="10383656" cy="962167"/>
            </a:xfrm>
            <a:prstGeom prst="parallelogram">
              <a:avLst>
                <a:gd name="adj" fmla="val 13565"/>
              </a:avLst>
            </a:prstGeom>
            <a:solidFill>
              <a:srgbClr val="1A1F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BA080446-EBA0-7F6E-F37F-B611D50B4D60}"/>
                </a:ext>
              </a:extLst>
            </p:cNvPr>
            <p:cNvGrpSpPr/>
            <p:nvPr/>
          </p:nvGrpSpPr>
          <p:grpSpPr>
            <a:xfrm>
              <a:off x="1943263" y="6069188"/>
              <a:ext cx="8305475" cy="569470"/>
              <a:chOff x="1967055" y="5950618"/>
              <a:chExt cx="8691050" cy="595907"/>
            </a:xfrm>
          </p:grpSpPr>
          <p:pic>
            <p:nvPicPr>
              <p:cNvPr id="6" name="Imagem 5" descr="Texto&#10;&#10;Descrição gerada automaticamente">
                <a:extLst>
                  <a:ext uri="{FF2B5EF4-FFF2-40B4-BE49-F238E27FC236}">
                    <a16:creationId xmlns:a16="http://schemas.microsoft.com/office/drawing/2014/main" id="{39132CE3-FBDF-7E1F-BA16-6602F46B75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8482" y="5950618"/>
                <a:ext cx="1239623" cy="595907"/>
              </a:xfrm>
              <a:prstGeom prst="rect">
                <a:avLst/>
              </a:prstGeom>
            </p:spPr>
          </p:pic>
          <p:pic>
            <p:nvPicPr>
              <p:cNvPr id="7" name="Imagem 6">
                <a:extLst>
                  <a:ext uri="{FF2B5EF4-FFF2-40B4-BE49-F238E27FC236}">
                    <a16:creationId xmlns:a16="http://schemas.microsoft.com/office/drawing/2014/main" id="{2831A975-C6A3-D28E-2E60-DF93880B20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7055" y="5978687"/>
                <a:ext cx="1079536" cy="539768"/>
              </a:xfrm>
              <a:prstGeom prst="rect">
                <a:avLst/>
              </a:prstGeom>
            </p:spPr>
          </p:pic>
        </p:grpSp>
      </p:grpSp>
      <p:pic>
        <p:nvPicPr>
          <p:cNvPr id="9" name="Imagem 8">
            <a:extLst>
              <a:ext uri="{FF2B5EF4-FFF2-40B4-BE49-F238E27FC236}">
                <a16:creationId xmlns:a16="http://schemas.microsoft.com/office/drawing/2014/main" id="{ADCFF197-CD86-02CB-685A-9F929B4016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909" y="1495995"/>
            <a:ext cx="11146181" cy="390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35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D063630A-08A8-A577-FAB6-07C549C31BD5}"/>
              </a:ext>
            </a:extLst>
          </p:cNvPr>
          <p:cNvSpPr txBox="1"/>
          <p:nvPr/>
        </p:nvSpPr>
        <p:spPr>
          <a:xfrm>
            <a:off x="7218696" y="2187089"/>
            <a:ext cx="1908423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WE NEED TO TRANSITION TO A CLEAN ENERGY ECONOMY.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22A08D7-EB65-4BBB-601B-3CC734AF6501}"/>
              </a:ext>
            </a:extLst>
          </p:cNvPr>
          <p:cNvSpPr txBox="1"/>
          <p:nvPr/>
        </p:nvSpPr>
        <p:spPr>
          <a:xfrm>
            <a:off x="540582" y="1021508"/>
            <a:ext cx="504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i="1" dirty="0">
                <a:solidFill>
                  <a:srgbClr val="131F27"/>
                </a:solidFill>
                <a:latin typeface="Okana Black Oblique" pitchFamily="2" charset="0"/>
              </a:rPr>
              <a:t>PARA QUE SERVEM?</a:t>
            </a:r>
            <a:endParaRPr lang="pt-BR" sz="4400" b="1" i="1" dirty="0">
              <a:solidFill>
                <a:srgbClr val="131F27"/>
              </a:solidFill>
              <a:latin typeface="Okana Black Oblique" pitchFamily="2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E7AFD582-34E8-7168-2607-377E136BE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6625" y="2697891"/>
            <a:ext cx="2149885" cy="2313796"/>
          </a:xfrm>
          <a:prstGeom prst="rect">
            <a:avLst/>
          </a:prstGeom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C65F6F6E-6267-3253-63E2-50A2F1E8C80D}"/>
              </a:ext>
            </a:extLst>
          </p:cNvPr>
          <p:cNvSpPr txBox="1"/>
          <p:nvPr/>
        </p:nvSpPr>
        <p:spPr>
          <a:xfrm>
            <a:off x="5036021" y="3982968"/>
            <a:ext cx="1908423" cy="6091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AÇÃO </a:t>
            </a:r>
          </a:p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ANTI-INFLAMATÓRIA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5ED66C5F-F86E-7BAC-4E56-8A89046A5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0241" y="2704167"/>
            <a:ext cx="2147214" cy="2301245"/>
          </a:xfrm>
          <a:prstGeom prst="rect">
            <a:avLst/>
          </a:prstGeom>
        </p:spPr>
      </p:pic>
      <p:sp>
        <p:nvSpPr>
          <p:cNvPr id="17" name="TextBox 2">
            <a:extLst>
              <a:ext uri="{FF2B5EF4-FFF2-40B4-BE49-F238E27FC236}">
                <a16:creationId xmlns:a16="http://schemas.microsoft.com/office/drawing/2014/main" id="{444E3CA7-53F4-0C0A-E0A6-0FA40721A57B}"/>
              </a:ext>
            </a:extLst>
          </p:cNvPr>
          <p:cNvSpPr txBox="1"/>
          <p:nvPr/>
        </p:nvSpPr>
        <p:spPr>
          <a:xfrm>
            <a:off x="2489636" y="3982967"/>
            <a:ext cx="1908423" cy="6091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AÇÃO </a:t>
            </a:r>
          </a:p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ANTIOXIDANTE.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611E2E58-671C-BC19-DA5E-4163275ABB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680" y="2701194"/>
            <a:ext cx="2121998" cy="2307190"/>
          </a:xfrm>
          <a:prstGeom prst="rect">
            <a:avLst/>
          </a:prstGeom>
        </p:spPr>
      </p:pic>
      <p:sp>
        <p:nvSpPr>
          <p:cNvPr id="38" name="TextBox 2">
            <a:extLst>
              <a:ext uri="{FF2B5EF4-FFF2-40B4-BE49-F238E27FC236}">
                <a16:creationId xmlns:a16="http://schemas.microsoft.com/office/drawing/2014/main" id="{16A067A4-3446-1055-E4E9-39AC76ACAE06}"/>
              </a:ext>
            </a:extLst>
          </p:cNvPr>
          <p:cNvSpPr txBox="1"/>
          <p:nvPr/>
        </p:nvSpPr>
        <p:spPr>
          <a:xfrm>
            <a:off x="7585076" y="3982968"/>
            <a:ext cx="1908423" cy="6091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AUXÍLIO</a:t>
            </a:r>
          </a:p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SISTEMA IMUNE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sp>
        <p:nvSpPr>
          <p:cNvPr id="4" name="Chave Esquerda 3">
            <a:extLst>
              <a:ext uri="{FF2B5EF4-FFF2-40B4-BE49-F238E27FC236}">
                <a16:creationId xmlns:a16="http://schemas.microsoft.com/office/drawing/2014/main" id="{32F5DE03-90DD-44DF-9580-32A29E8D8550}"/>
              </a:ext>
            </a:extLst>
          </p:cNvPr>
          <p:cNvSpPr/>
          <p:nvPr/>
        </p:nvSpPr>
        <p:spPr>
          <a:xfrm rot="16200000">
            <a:off x="5679498" y="1599600"/>
            <a:ext cx="621468" cy="7433091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B131B8B-3566-0BCF-5595-BB7EED0A408D}"/>
              </a:ext>
            </a:extLst>
          </p:cNvPr>
          <p:cNvSpPr txBox="1"/>
          <p:nvPr/>
        </p:nvSpPr>
        <p:spPr>
          <a:xfrm>
            <a:off x="3443847" y="5822547"/>
            <a:ext cx="504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>
                <a:solidFill>
                  <a:srgbClr val="131F27"/>
                </a:solidFill>
                <a:latin typeface="Okana Black Oblique" pitchFamily="2" charset="0"/>
              </a:rPr>
              <a:t>RECUPERAÇÃO</a:t>
            </a:r>
            <a:endParaRPr lang="pt-BR" sz="4400" b="1" i="1" dirty="0">
              <a:solidFill>
                <a:srgbClr val="131F27"/>
              </a:solidFill>
              <a:latin typeface="Okana Black Oblique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9F1E0407-8401-303E-8810-C8C54B9C8752}"/>
              </a:ext>
            </a:extLst>
          </p:cNvPr>
          <p:cNvSpPr txBox="1"/>
          <p:nvPr/>
        </p:nvSpPr>
        <p:spPr>
          <a:xfrm>
            <a:off x="6335656" y="6540962"/>
            <a:ext cx="57711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Cullen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 et al, 2021. Kim et al, 2020. </a:t>
            </a:r>
            <a:r>
              <a:rPr lang="nl-NL" sz="1000" b="0" i="0" dirty="0">
                <a:effectLst/>
                <a:latin typeface="Kelson" panose="02000506000000020004"/>
              </a:rPr>
              <a:t>Qwens, 2018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. </a:t>
            </a:r>
            <a:r>
              <a:rPr lang="nl-NL" sz="1000" b="0" i="0" dirty="0">
                <a:effectLst/>
                <a:latin typeface="Kelson" panose="02000506000000020004"/>
              </a:rPr>
              <a:t>Rothschild et al, 2019</a:t>
            </a:r>
            <a:endParaRPr lang="pt-BR" sz="1000" dirty="0">
              <a:latin typeface="Kelson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231159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D063630A-08A8-A577-FAB6-07C549C31BD5}"/>
              </a:ext>
            </a:extLst>
          </p:cNvPr>
          <p:cNvSpPr txBox="1"/>
          <p:nvPr/>
        </p:nvSpPr>
        <p:spPr>
          <a:xfrm>
            <a:off x="7218696" y="2187089"/>
            <a:ext cx="1908423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WE NEED TO TRANSITION TO A CLEAN ENERGY ECONOMY.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22A08D7-EB65-4BBB-601B-3CC734AF6501}"/>
              </a:ext>
            </a:extLst>
          </p:cNvPr>
          <p:cNvSpPr txBox="1"/>
          <p:nvPr/>
        </p:nvSpPr>
        <p:spPr>
          <a:xfrm>
            <a:off x="540582" y="1021508"/>
            <a:ext cx="50441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i="1" dirty="0">
                <a:solidFill>
                  <a:srgbClr val="131F27"/>
                </a:solidFill>
                <a:latin typeface="Okana Black Oblique" pitchFamily="2" charset="0"/>
              </a:rPr>
              <a:t>RECUPERAÇÃO:</a:t>
            </a:r>
            <a:endParaRPr lang="pt-BR" sz="4400" b="1" i="1" dirty="0">
              <a:solidFill>
                <a:srgbClr val="131F27"/>
              </a:solidFill>
              <a:latin typeface="Okana Black Oblique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072816E-E154-7B14-6D45-C1FE8B81E7D4}"/>
              </a:ext>
            </a:extLst>
          </p:cNvPr>
          <p:cNvSpPr txBox="1"/>
          <p:nvPr/>
        </p:nvSpPr>
        <p:spPr>
          <a:xfrm>
            <a:off x="580851" y="3047911"/>
            <a:ext cx="10801349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i="0" dirty="0">
                <a:effectLst/>
                <a:latin typeface="Kelson" panose="02000506000000020004"/>
              </a:rPr>
              <a:t>“</a:t>
            </a:r>
            <a:r>
              <a:rPr lang="pt-BR" sz="3200" b="1" i="1" dirty="0">
                <a:effectLst/>
                <a:latin typeface="Kelson" panose="02000506000000020004"/>
              </a:rPr>
              <a:t>Recuperação é a restauração da capacidade de desempenho.”</a:t>
            </a:r>
            <a:endParaRPr lang="pt-BR" sz="3200" i="1" dirty="0">
              <a:effectLst/>
              <a:latin typeface="Kelson" panose="02000506000000020004"/>
            </a:endParaRPr>
          </a:p>
          <a:p>
            <a:pPr algn="r"/>
            <a:r>
              <a:rPr lang="pt-BR" sz="2500" b="0" i="0" dirty="0" err="1">
                <a:effectLst/>
                <a:latin typeface="Kelson" panose="02000506000000020004"/>
              </a:rPr>
              <a:t>Asker</a:t>
            </a:r>
            <a:r>
              <a:rPr lang="pt-BR" sz="2500" b="0" i="0" dirty="0">
                <a:effectLst/>
                <a:latin typeface="Kelson" panose="02000506000000020004"/>
              </a:rPr>
              <a:t> </a:t>
            </a:r>
            <a:r>
              <a:rPr lang="pt-BR" sz="2500" b="0" i="0" dirty="0" err="1">
                <a:effectLst/>
                <a:latin typeface="Kelson" panose="02000506000000020004"/>
              </a:rPr>
              <a:t>Jeukendrup</a:t>
            </a:r>
            <a:endParaRPr lang="pt-BR" sz="2500" dirty="0">
              <a:effectLst/>
              <a:latin typeface="Kelson" panose="02000506000000020004"/>
            </a:endParaRPr>
          </a:p>
          <a:p>
            <a:pPr algn="ctr"/>
            <a:r>
              <a:rPr lang="pt-BR" sz="1800" b="1" dirty="0">
                <a:latin typeface="Kelson" panose="02000506000000020004" pitchFamily="2" charset="0"/>
              </a:rPr>
              <a:t>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5026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>
            <a:extLst>
              <a:ext uri="{FF2B5EF4-FFF2-40B4-BE49-F238E27FC236}">
                <a16:creationId xmlns:a16="http://schemas.microsoft.com/office/drawing/2014/main" id="{4573E23C-F75E-75AC-FD2F-D50BA49A4FCD}"/>
              </a:ext>
            </a:extLst>
          </p:cNvPr>
          <p:cNvSpPr txBox="1"/>
          <p:nvPr/>
        </p:nvSpPr>
        <p:spPr>
          <a:xfrm>
            <a:off x="228600" y="482656"/>
            <a:ext cx="1158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>
                <a:solidFill>
                  <a:srgbClr val="131F27"/>
                </a:solidFill>
                <a:latin typeface="Okana Black Oblique" pitchFamily="2" charset="0"/>
              </a:rPr>
              <a:t>DESGASTE X RECUPERAÇÃO</a:t>
            </a:r>
            <a:endParaRPr lang="pt-BR" sz="4400" b="1" i="1" dirty="0">
              <a:solidFill>
                <a:srgbClr val="131F27"/>
              </a:solidFill>
              <a:latin typeface="Okana Black Oblique" pitchFamily="2" charset="0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ABD7FACD-68AF-0102-9A2D-526B95D8FEF8}"/>
              </a:ext>
            </a:extLst>
          </p:cNvPr>
          <p:cNvGrpSpPr/>
          <p:nvPr/>
        </p:nvGrpSpPr>
        <p:grpSpPr>
          <a:xfrm>
            <a:off x="904172" y="5895832"/>
            <a:ext cx="10383656" cy="962167"/>
            <a:chOff x="904172" y="5895832"/>
            <a:chExt cx="10383656" cy="962167"/>
          </a:xfrm>
        </p:grpSpPr>
        <p:sp>
          <p:nvSpPr>
            <p:cNvPr id="3" name="Paralelogramo 2">
              <a:extLst>
                <a:ext uri="{FF2B5EF4-FFF2-40B4-BE49-F238E27FC236}">
                  <a16:creationId xmlns:a16="http://schemas.microsoft.com/office/drawing/2014/main" id="{C30DBC56-032E-CA46-2EE4-F854187DFFE0}"/>
                </a:ext>
              </a:extLst>
            </p:cNvPr>
            <p:cNvSpPr/>
            <p:nvPr/>
          </p:nvSpPr>
          <p:spPr>
            <a:xfrm>
              <a:off x="904172" y="5895832"/>
              <a:ext cx="10383656" cy="962167"/>
            </a:xfrm>
            <a:prstGeom prst="parallelogram">
              <a:avLst>
                <a:gd name="adj" fmla="val 13565"/>
              </a:avLst>
            </a:prstGeom>
            <a:solidFill>
              <a:srgbClr val="1A1F2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4" name="Agrupar 3">
              <a:extLst>
                <a:ext uri="{FF2B5EF4-FFF2-40B4-BE49-F238E27FC236}">
                  <a16:creationId xmlns:a16="http://schemas.microsoft.com/office/drawing/2014/main" id="{26FFC15A-D3AB-655D-7767-204BBCBBF2B7}"/>
                </a:ext>
              </a:extLst>
            </p:cNvPr>
            <p:cNvGrpSpPr/>
            <p:nvPr/>
          </p:nvGrpSpPr>
          <p:grpSpPr>
            <a:xfrm>
              <a:off x="1943263" y="6069188"/>
              <a:ext cx="8305475" cy="569470"/>
              <a:chOff x="1967055" y="5950618"/>
              <a:chExt cx="8691050" cy="595907"/>
            </a:xfrm>
          </p:grpSpPr>
          <p:pic>
            <p:nvPicPr>
              <p:cNvPr id="5" name="Imagem 4" descr="Texto&#10;&#10;Descrição gerada automaticamente">
                <a:extLst>
                  <a:ext uri="{FF2B5EF4-FFF2-40B4-BE49-F238E27FC236}">
                    <a16:creationId xmlns:a16="http://schemas.microsoft.com/office/drawing/2014/main" id="{CED40351-F2FF-8A87-150A-0C0B0903ED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418482" y="5950618"/>
                <a:ext cx="1239623" cy="595907"/>
              </a:xfrm>
              <a:prstGeom prst="rect">
                <a:avLst/>
              </a:prstGeom>
            </p:spPr>
          </p:pic>
          <p:pic>
            <p:nvPicPr>
              <p:cNvPr id="11" name="Imagem 10">
                <a:extLst>
                  <a:ext uri="{FF2B5EF4-FFF2-40B4-BE49-F238E27FC236}">
                    <a16:creationId xmlns:a16="http://schemas.microsoft.com/office/drawing/2014/main" id="{2A08AAE3-5E83-24D6-AB1E-AD5CB9FB1F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7055" y="5978687"/>
                <a:ext cx="1079536" cy="539768"/>
              </a:xfrm>
              <a:prstGeom prst="rect">
                <a:avLst/>
              </a:prstGeom>
            </p:spPr>
          </p:pic>
        </p:grpSp>
      </p:grpSp>
      <p:sp>
        <p:nvSpPr>
          <p:cNvPr id="12" name="Paralelogramo 11">
            <a:extLst>
              <a:ext uri="{FF2B5EF4-FFF2-40B4-BE49-F238E27FC236}">
                <a16:creationId xmlns:a16="http://schemas.microsoft.com/office/drawing/2014/main" id="{BE08F851-1A61-E4D2-6084-45C8C349AE25}"/>
              </a:ext>
            </a:extLst>
          </p:cNvPr>
          <p:cNvSpPr/>
          <p:nvPr/>
        </p:nvSpPr>
        <p:spPr>
          <a:xfrm>
            <a:off x="1615331" y="3361472"/>
            <a:ext cx="2719149" cy="2026693"/>
          </a:xfrm>
          <a:prstGeom prst="parallelogram">
            <a:avLst>
              <a:gd name="adj" fmla="val 16246"/>
            </a:avLst>
          </a:prstGeom>
          <a:solidFill>
            <a:srgbClr val="F2B70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Paralelogramo 12">
            <a:extLst>
              <a:ext uri="{FF2B5EF4-FFF2-40B4-BE49-F238E27FC236}">
                <a16:creationId xmlns:a16="http://schemas.microsoft.com/office/drawing/2014/main" id="{5325ECF6-F3BE-796A-F4CC-BD79B50042D6}"/>
              </a:ext>
            </a:extLst>
          </p:cNvPr>
          <p:cNvSpPr/>
          <p:nvPr/>
        </p:nvSpPr>
        <p:spPr>
          <a:xfrm>
            <a:off x="4251518" y="3361472"/>
            <a:ext cx="2842138" cy="2026693"/>
          </a:xfrm>
          <a:prstGeom prst="parallelogram">
            <a:avLst>
              <a:gd name="adj" fmla="val 18940"/>
            </a:avLst>
          </a:prstGeom>
          <a:solidFill>
            <a:srgbClr val="131F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Paralelogramo 13">
            <a:extLst>
              <a:ext uri="{FF2B5EF4-FFF2-40B4-BE49-F238E27FC236}">
                <a16:creationId xmlns:a16="http://schemas.microsoft.com/office/drawing/2014/main" id="{1FA824F5-DE7D-2E00-25C0-D9AB58D680DA}"/>
              </a:ext>
            </a:extLst>
          </p:cNvPr>
          <p:cNvSpPr/>
          <p:nvPr/>
        </p:nvSpPr>
        <p:spPr>
          <a:xfrm>
            <a:off x="7010694" y="3361472"/>
            <a:ext cx="2842138" cy="2026693"/>
          </a:xfrm>
          <a:prstGeom prst="parallelogram">
            <a:avLst>
              <a:gd name="adj" fmla="val 14899"/>
            </a:avLst>
          </a:prstGeom>
          <a:solidFill>
            <a:srgbClr val="00B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TextBox 2">
            <a:extLst>
              <a:ext uri="{FF2B5EF4-FFF2-40B4-BE49-F238E27FC236}">
                <a16:creationId xmlns:a16="http://schemas.microsoft.com/office/drawing/2014/main" id="{74E94D24-66B7-C31D-8D96-2306070AE93C}"/>
              </a:ext>
            </a:extLst>
          </p:cNvPr>
          <p:cNvSpPr txBox="1"/>
          <p:nvPr/>
        </p:nvSpPr>
        <p:spPr>
          <a:xfrm>
            <a:off x="1959200" y="3931747"/>
            <a:ext cx="1908423" cy="8861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TEMPO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INTENSIDADE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FATORES EXTERNOS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C1B1C6AC-0175-3677-234F-84A8027A927D}"/>
              </a:ext>
            </a:extLst>
          </p:cNvPr>
          <p:cNvSpPr txBox="1"/>
          <p:nvPr/>
        </p:nvSpPr>
        <p:spPr>
          <a:xfrm>
            <a:off x="4635414" y="3793248"/>
            <a:ext cx="1908423" cy="11631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DEFINIR ESTRATÉGIA: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RECUPERAÇÃO AGUDA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RECUPERAÇÃO A LONGO PRAZO / ADAPTAÇÃO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sp>
        <p:nvSpPr>
          <p:cNvPr id="8" name="TextBox 2">
            <a:extLst>
              <a:ext uri="{FF2B5EF4-FFF2-40B4-BE49-F238E27FC236}">
                <a16:creationId xmlns:a16="http://schemas.microsoft.com/office/drawing/2014/main" id="{4C91008E-3D27-1B91-1734-C006FF637B05}"/>
              </a:ext>
            </a:extLst>
          </p:cNvPr>
          <p:cNvSpPr txBox="1"/>
          <p:nvPr/>
        </p:nvSpPr>
        <p:spPr>
          <a:xfrm>
            <a:off x="7477551" y="4059979"/>
            <a:ext cx="1908423" cy="6091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RESTAURAÇÃO DA CAPACIDADE DE DESEMPENHO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76980DF9-B7B8-0F3C-0602-1051670FE1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9084" y="1861012"/>
            <a:ext cx="1314633" cy="140037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FEB3FA47-857A-683B-C2C9-91087CB518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3288" y="1789918"/>
            <a:ext cx="1286479" cy="1471464"/>
          </a:xfrm>
          <a:prstGeom prst="rect">
            <a:avLst/>
          </a:prstGeom>
        </p:spPr>
      </p:pic>
      <p:pic>
        <p:nvPicPr>
          <p:cNvPr id="25" name="Imagem 24">
            <a:extLst>
              <a:ext uri="{FF2B5EF4-FFF2-40B4-BE49-F238E27FC236}">
                <a16:creationId xmlns:a16="http://schemas.microsoft.com/office/drawing/2014/main" id="{BD17528E-33C3-D573-E759-367CF5015B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9338" y="1814092"/>
            <a:ext cx="1286480" cy="144729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768F0EE0-F23B-30EB-0831-C56682F410D1}"/>
              </a:ext>
            </a:extLst>
          </p:cNvPr>
          <p:cNvSpPr txBox="1"/>
          <p:nvPr/>
        </p:nvSpPr>
        <p:spPr>
          <a:xfrm>
            <a:off x="5546210" y="5649611"/>
            <a:ext cx="57711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Cullen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 et al, 2021. Kim et al, 2020. </a:t>
            </a:r>
            <a:r>
              <a:rPr lang="nl-NL" sz="1000" b="0" i="0" dirty="0">
                <a:effectLst/>
                <a:latin typeface="Kelson" panose="02000506000000020004"/>
              </a:rPr>
              <a:t>Qwens, 2018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. </a:t>
            </a:r>
            <a:r>
              <a:rPr lang="nl-NL" sz="1000" b="0" i="0" dirty="0">
                <a:effectLst/>
                <a:latin typeface="Kelson" panose="02000506000000020004"/>
              </a:rPr>
              <a:t>Rothschild et al, 2019</a:t>
            </a:r>
            <a:endParaRPr lang="pt-BR" sz="1000" dirty="0">
              <a:latin typeface="Kelson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674603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D063630A-08A8-A577-FAB6-07C549C31BD5}"/>
              </a:ext>
            </a:extLst>
          </p:cNvPr>
          <p:cNvSpPr txBox="1"/>
          <p:nvPr/>
        </p:nvSpPr>
        <p:spPr>
          <a:xfrm>
            <a:off x="7218696" y="2187089"/>
            <a:ext cx="1908423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WE NEED TO TRANSITION TO A CLEAN ENERGY ECONOMY.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grpSp>
        <p:nvGrpSpPr>
          <p:cNvPr id="28" name="Group 15">
            <a:extLst>
              <a:ext uri="{FF2B5EF4-FFF2-40B4-BE49-F238E27FC236}">
                <a16:creationId xmlns:a16="http://schemas.microsoft.com/office/drawing/2014/main" id="{F74E486D-B445-CDF1-EEC0-8313D2AC4CF8}"/>
              </a:ext>
            </a:extLst>
          </p:cNvPr>
          <p:cNvGrpSpPr/>
          <p:nvPr/>
        </p:nvGrpSpPr>
        <p:grpSpPr>
          <a:xfrm>
            <a:off x="1118175" y="2443983"/>
            <a:ext cx="4154690" cy="584775"/>
            <a:chOff x="2197743" y="3996020"/>
            <a:chExt cx="4154690" cy="584775"/>
          </a:xfrm>
        </p:grpSpPr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FDAB0F23-51BB-B749-537F-052DF4B9733C}"/>
                </a:ext>
              </a:extLst>
            </p:cNvPr>
            <p:cNvSpPr txBox="1"/>
            <p:nvPr/>
          </p:nvSpPr>
          <p:spPr>
            <a:xfrm>
              <a:off x="2712361" y="3996020"/>
              <a:ext cx="3640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131F27"/>
                  </a:solidFill>
                  <a:latin typeface="Kelson" panose="02000506000000020004" pitchFamily="2" charset="0"/>
                </a:rPr>
                <a:t>CONTROLE DE CARGA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131F27"/>
                  </a:solidFill>
                  <a:latin typeface="Kelson" panose="02000506000000020004" pitchFamily="2" charset="0"/>
                </a:rPr>
                <a:t>PERIODIZAÇÃO DO TREINAMENTO</a:t>
              </a:r>
            </a:p>
          </p:txBody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FF216F4A-3631-629E-1C92-810F0FC012EE}"/>
                </a:ext>
              </a:extLst>
            </p:cNvPr>
            <p:cNvSpPr txBox="1"/>
            <p:nvPr/>
          </p:nvSpPr>
          <p:spPr>
            <a:xfrm>
              <a:off x="2197743" y="4133551"/>
              <a:ext cx="56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131F27"/>
                  </a:solidFill>
                  <a:latin typeface="Kelson" panose="02000506000000020004" pitchFamily="2" charset="0"/>
                </a:rPr>
                <a:t>01.</a:t>
              </a:r>
              <a:endParaRPr lang="en-ID" sz="1800" b="1" dirty="0">
                <a:solidFill>
                  <a:srgbClr val="131F27"/>
                </a:solidFill>
                <a:latin typeface="Kelson" panose="02000506000000020004" pitchFamily="2" charset="0"/>
              </a:endParaRPr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A49E9CAD-CBCF-B8A6-B3B9-E404AF122783}"/>
              </a:ext>
            </a:extLst>
          </p:cNvPr>
          <p:cNvGrpSpPr/>
          <p:nvPr/>
        </p:nvGrpSpPr>
        <p:grpSpPr>
          <a:xfrm>
            <a:off x="1118175" y="3230730"/>
            <a:ext cx="4154690" cy="444629"/>
            <a:chOff x="2197743" y="4850920"/>
            <a:chExt cx="4154690" cy="444629"/>
          </a:xfrm>
        </p:grpSpPr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8F0EEE34-8D6C-2C16-D586-873BC8E2BC59}"/>
                </a:ext>
              </a:extLst>
            </p:cNvPr>
            <p:cNvSpPr txBox="1"/>
            <p:nvPr/>
          </p:nvSpPr>
          <p:spPr>
            <a:xfrm>
              <a:off x="2712361" y="4850920"/>
              <a:ext cx="3640072" cy="4234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r>
                <a:rPr lang="en-US" sz="1600" dirty="0">
                  <a:solidFill>
                    <a:srgbClr val="131F27"/>
                  </a:solidFill>
                  <a:latin typeface="Kelson" panose="02000506000000020004" pitchFamily="2" charset="0"/>
                </a:rPr>
                <a:t>ALIMENTAÇÃO BALANCEADA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8435A5B9-1604-DC6C-3C02-E8A30000E3BB}"/>
                </a:ext>
              </a:extLst>
            </p:cNvPr>
            <p:cNvSpPr txBox="1"/>
            <p:nvPr/>
          </p:nvSpPr>
          <p:spPr>
            <a:xfrm>
              <a:off x="2197743" y="4926217"/>
              <a:ext cx="56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131F27"/>
                  </a:solidFill>
                  <a:latin typeface="Kelson" panose="02000506000000020004" pitchFamily="2" charset="0"/>
                </a:rPr>
                <a:t>02.</a:t>
              </a:r>
              <a:endParaRPr lang="en-ID" sz="1800" b="1" dirty="0">
                <a:solidFill>
                  <a:srgbClr val="131F27"/>
                </a:solidFill>
                <a:latin typeface="Kelson" panose="02000506000000020004" pitchFamily="2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CB360856-82BB-3CA5-B4A1-9C744D5D26B1}"/>
              </a:ext>
            </a:extLst>
          </p:cNvPr>
          <p:cNvGrpSpPr/>
          <p:nvPr/>
        </p:nvGrpSpPr>
        <p:grpSpPr>
          <a:xfrm>
            <a:off x="1118175" y="4030540"/>
            <a:ext cx="4154690" cy="707886"/>
            <a:chOff x="2197743" y="5394166"/>
            <a:chExt cx="4154690" cy="707886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2A2D0665-3415-812D-D820-A77DBDED40D1}"/>
                </a:ext>
              </a:extLst>
            </p:cNvPr>
            <p:cNvSpPr txBox="1"/>
            <p:nvPr/>
          </p:nvSpPr>
          <p:spPr>
            <a:xfrm>
              <a:off x="2712361" y="5394166"/>
              <a:ext cx="364007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r>
                <a:rPr lang="en-US" sz="1600" dirty="0">
                  <a:solidFill>
                    <a:srgbClr val="131F27"/>
                  </a:solidFill>
                  <a:latin typeface="Kelson" panose="02000506000000020004" pitchFamily="2" charset="0"/>
                </a:rPr>
                <a:t>DESCANSO</a:t>
              </a:r>
            </a:p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131F27"/>
                  </a:solidFill>
                  <a:latin typeface="Kelson" panose="02000506000000020004" pitchFamily="2" charset="0"/>
                </a:rPr>
                <a:t>CONTROLE DO ESTRESSE</a:t>
              </a:r>
            </a:p>
          </p:txBody>
        </p: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841A2967-101F-65B9-1164-8EDF44B61086}"/>
                </a:ext>
              </a:extLst>
            </p:cNvPr>
            <p:cNvSpPr txBox="1"/>
            <p:nvPr/>
          </p:nvSpPr>
          <p:spPr>
            <a:xfrm>
              <a:off x="2197743" y="5593523"/>
              <a:ext cx="56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131F27"/>
                  </a:solidFill>
                  <a:latin typeface="Kelson" panose="02000506000000020004" pitchFamily="2" charset="0"/>
                </a:rPr>
                <a:t>03.</a:t>
              </a:r>
              <a:endParaRPr lang="en-ID" sz="1800" b="1" dirty="0">
                <a:solidFill>
                  <a:srgbClr val="131F27"/>
                </a:solidFill>
                <a:latin typeface="Kelson" panose="02000506000000020004" pitchFamily="2" charset="0"/>
              </a:endParaRPr>
            </a:p>
          </p:txBody>
        </p: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22A08D7-EB65-4BBB-601B-3CC734AF6501}"/>
              </a:ext>
            </a:extLst>
          </p:cNvPr>
          <p:cNvSpPr txBox="1"/>
          <p:nvPr/>
        </p:nvSpPr>
        <p:spPr>
          <a:xfrm>
            <a:off x="540582" y="1021508"/>
            <a:ext cx="5993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>
                <a:solidFill>
                  <a:srgbClr val="131F27"/>
                </a:solidFill>
                <a:latin typeface="Okana Black Oblique" pitchFamily="2" charset="0"/>
              </a:rPr>
              <a:t>PILARES FUNDAMENTAIS</a:t>
            </a:r>
            <a:endParaRPr lang="pt-BR" sz="4400" b="1" i="1" dirty="0">
              <a:solidFill>
                <a:srgbClr val="131F27"/>
              </a:solidFill>
              <a:latin typeface="Okana Black Oblique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E29B02-FB59-5A1A-B1CC-70F40110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124" y="1151252"/>
            <a:ext cx="2005290" cy="227774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48AFCC0-2888-774D-0325-9EBDD59F3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675" y="1164707"/>
            <a:ext cx="1955424" cy="227774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99A2ED09-482A-8818-9A61-B6DE52EB65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576" y="3549586"/>
            <a:ext cx="1998837" cy="2274919"/>
          </a:xfrm>
          <a:prstGeom prst="rect">
            <a:avLst/>
          </a:prstGeom>
        </p:spPr>
      </p:pic>
      <p:sp>
        <p:nvSpPr>
          <p:cNvPr id="21" name="TextBox 22">
            <a:extLst>
              <a:ext uri="{FF2B5EF4-FFF2-40B4-BE49-F238E27FC236}">
                <a16:creationId xmlns:a16="http://schemas.microsoft.com/office/drawing/2014/main" id="{99979D88-73C0-6FB5-77C3-9FC8C558A140}"/>
              </a:ext>
            </a:extLst>
          </p:cNvPr>
          <p:cNvSpPr txBox="1"/>
          <p:nvPr/>
        </p:nvSpPr>
        <p:spPr>
          <a:xfrm>
            <a:off x="7247287" y="2365923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Treinador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como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Líder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do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Processo</a:t>
            </a:r>
            <a:endParaRPr lang="en-US" sz="1400" dirty="0">
              <a:solidFill>
                <a:schemeClr val="bg1"/>
              </a:solidFill>
              <a:latin typeface="Kelson" panose="02000506000000020004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DAFB2DD-94B9-E9F0-21CB-CF95CA4137AA}"/>
              </a:ext>
            </a:extLst>
          </p:cNvPr>
          <p:cNvSpPr txBox="1"/>
          <p:nvPr/>
        </p:nvSpPr>
        <p:spPr>
          <a:xfrm>
            <a:off x="9323736" y="2303580"/>
            <a:ext cx="1850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Monitoramento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Constante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das Cargas de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Treino</a:t>
            </a:r>
            <a:endParaRPr lang="en-US" sz="1400" dirty="0">
              <a:solidFill>
                <a:schemeClr val="bg1"/>
              </a:solidFill>
              <a:latin typeface="Kelson" panose="02000506000000020004" pitchFamily="2" charset="0"/>
            </a:endParaRPr>
          </a:p>
        </p:txBody>
      </p:sp>
      <p:sp>
        <p:nvSpPr>
          <p:cNvPr id="25" name="TextBox 22">
            <a:extLst>
              <a:ext uri="{FF2B5EF4-FFF2-40B4-BE49-F238E27FC236}">
                <a16:creationId xmlns:a16="http://schemas.microsoft.com/office/drawing/2014/main" id="{95A3E5A3-D44F-C0BB-80D0-6B14B241A30A}"/>
              </a:ext>
            </a:extLst>
          </p:cNvPr>
          <p:cNvSpPr txBox="1"/>
          <p:nvPr/>
        </p:nvSpPr>
        <p:spPr>
          <a:xfrm>
            <a:off x="9323736" y="4687045"/>
            <a:ext cx="1850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Qualidade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e Tempo de Sono e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Controle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Condições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Estressoras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</a:p>
        </p:txBody>
      </p:sp>
      <p:pic>
        <p:nvPicPr>
          <p:cNvPr id="39" name="Imagem 38">
            <a:extLst>
              <a:ext uri="{FF2B5EF4-FFF2-40B4-BE49-F238E27FC236}">
                <a16:creationId xmlns:a16="http://schemas.microsoft.com/office/drawing/2014/main" id="{F98A212D-B991-F523-FFD7-26BCBBA242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675" y="3559111"/>
            <a:ext cx="1955424" cy="2274919"/>
          </a:xfrm>
          <a:prstGeom prst="rect">
            <a:avLst/>
          </a:prstGeom>
        </p:spPr>
      </p:pic>
      <p:sp>
        <p:nvSpPr>
          <p:cNvPr id="40" name="TextBox 22">
            <a:extLst>
              <a:ext uri="{FF2B5EF4-FFF2-40B4-BE49-F238E27FC236}">
                <a16:creationId xmlns:a16="http://schemas.microsoft.com/office/drawing/2014/main" id="{F050DB97-D917-430D-A7D0-ACC622B21FFC}"/>
              </a:ext>
            </a:extLst>
          </p:cNvPr>
          <p:cNvSpPr txBox="1"/>
          <p:nvPr/>
        </p:nvSpPr>
        <p:spPr>
          <a:xfrm>
            <a:off x="7218696" y="4687044"/>
            <a:ext cx="1850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Recomendações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Nutricionais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Tradicionais</a:t>
            </a:r>
            <a:endParaRPr lang="en-US" sz="1400" dirty="0">
              <a:solidFill>
                <a:schemeClr val="bg1"/>
              </a:solidFill>
              <a:latin typeface="Kelson" panose="02000506000000020004" pitchFamily="2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E7A880A8-DD3F-33A9-A685-5617A5586211}"/>
              </a:ext>
            </a:extLst>
          </p:cNvPr>
          <p:cNvSpPr txBox="1"/>
          <p:nvPr/>
        </p:nvSpPr>
        <p:spPr>
          <a:xfrm>
            <a:off x="6335656" y="6540962"/>
            <a:ext cx="57711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Cullen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 et al, 2021. Kim et al, 2020. </a:t>
            </a:r>
            <a:r>
              <a:rPr lang="nl-NL" sz="1000" b="0" i="0" dirty="0">
                <a:effectLst/>
                <a:latin typeface="Kelson" panose="02000506000000020004"/>
              </a:rPr>
              <a:t>Qwens, 2018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. </a:t>
            </a:r>
            <a:r>
              <a:rPr lang="nl-NL" sz="1000" b="0" i="0" dirty="0">
                <a:effectLst/>
                <a:latin typeface="Kelson" panose="02000506000000020004"/>
              </a:rPr>
              <a:t>Rothschild et al, 2019</a:t>
            </a:r>
            <a:endParaRPr lang="pt-BR" sz="1000" dirty="0">
              <a:latin typeface="Kelson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030194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D063630A-08A8-A577-FAB6-07C549C31BD5}"/>
              </a:ext>
            </a:extLst>
          </p:cNvPr>
          <p:cNvSpPr txBox="1"/>
          <p:nvPr/>
        </p:nvSpPr>
        <p:spPr>
          <a:xfrm>
            <a:off x="7218696" y="2187089"/>
            <a:ext cx="1908423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WE NEED TO TRANSITION TO A CLEAN ENERGY ECONOMY.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grpSp>
        <p:nvGrpSpPr>
          <p:cNvPr id="28" name="Group 15">
            <a:extLst>
              <a:ext uri="{FF2B5EF4-FFF2-40B4-BE49-F238E27FC236}">
                <a16:creationId xmlns:a16="http://schemas.microsoft.com/office/drawing/2014/main" id="{F74E486D-B445-CDF1-EEC0-8313D2AC4CF8}"/>
              </a:ext>
            </a:extLst>
          </p:cNvPr>
          <p:cNvGrpSpPr/>
          <p:nvPr/>
        </p:nvGrpSpPr>
        <p:grpSpPr>
          <a:xfrm>
            <a:off x="1118175" y="2443983"/>
            <a:ext cx="4154690" cy="584775"/>
            <a:chOff x="2197743" y="3996020"/>
            <a:chExt cx="4154690" cy="584775"/>
          </a:xfrm>
        </p:grpSpPr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FDAB0F23-51BB-B749-537F-052DF4B9733C}"/>
                </a:ext>
              </a:extLst>
            </p:cNvPr>
            <p:cNvSpPr txBox="1"/>
            <p:nvPr/>
          </p:nvSpPr>
          <p:spPr>
            <a:xfrm>
              <a:off x="2712361" y="3996020"/>
              <a:ext cx="3640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131F27"/>
                  </a:solidFill>
                  <a:latin typeface="Kelson" panose="02000506000000020004" pitchFamily="2" charset="0"/>
                </a:rPr>
                <a:t>CUMPRIMENTO DOS PILAES FUNDAMENTAIS </a:t>
              </a:r>
            </a:p>
          </p:txBody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FF216F4A-3631-629E-1C92-810F0FC012EE}"/>
                </a:ext>
              </a:extLst>
            </p:cNvPr>
            <p:cNvSpPr txBox="1"/>
            <p:nvPr/>
          </p:nvSpPr>
          <p:spPr>
            <a:xfrm>
              <a:off x="2197743" y="4133551"/>
              <a:ext cx="56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131F27"/>
                  </a:solidFill>
                  <a:latin typeface="Kelson" panose="02000506000000020004" pitchFamily="2" charset="0"/>
                </a:rPr>
                <a:t>01.</a:t>
              </a:r>
              <a:endParaRPr lang="en-ID" sz="1800" b="1" dirty="0">
                <a:solidFill>
                  <a:srgbClr val="131F27"/>
                </a:solidFill>
                <a:latin typeface="Kelson" panose="02000506000000020004" pitchFamily="2" charset="0"/>
              </a:endParaRPr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A49E9CAD-CBCF-B8A6-B3B9-E404AF122783}"/>
              </a:ext>
            </a:extLst>
          </p:cNvPr>
          <p:cNvGrpSpPr/>
          <p:nvPr/>
        </p:nvGrpSpPr>
        <p:grpSpPr>
          <a:xfrm>
            <a:off x="1118175" y="3260127"/>
            <a:ext cx="4154690" cy="584775"/>
            <a:chOff x="2197743" y="4850920"/>
            <a:chExt cx="4154690" cy="584775"/>
          </a:xfrm>
        </p:grpSpPr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8F0EEE34-8D6C-2C16-D586-873BC8E2BC59}"/>
                </a:ext>
              </a:extLst>
            </p:cNvPr>
            <p:cNvSpPr txBox="1"/>
            <p:nvPr/>
          </p:nvSpPr>
          <p:spPr>
            <a:xfrm>
              <a:off x="2712361" y="4850920"/>
              <a:ext cx="3640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131F27"/>
                  </a:solidFill>
                  <a:latin typeface="Kelson" panose="02000506000000020004" pitchFamily="2" charset="0"/>
                </a:rPr>
                <a:t>TREINO COMO PRINCIPAL AGENTE ANTIOXIDANTE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8435A5B9-1604-DC6C-3C02-E8A30000E3BB}"/>
                </a:ext>
              </a:extLst>
            </p:cNvPr>
            <p:cNvSpPr txBox="1"/>
            <p:nvPr/>
          </p:nvSpPr>
          <p:spPr>
            <a:xfrm>
              <a:off x="2197743" y="4926217"/>
              <a:ext cx="56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131F27"/>
                  </a:solidFill>
                  <a:latin typeface="Kelson" panose="02000506000000020004" pitchFamily="2" charset="0"/>
                </a:rPr>
                <a:t>02.</a:t>
              </a:r>
              <a:endParaRPr lang="en-ID" sz="1800" b="1" dirty="0">
                <a:solidFill>
                  <a:srgbClr val="131F27"/>
                </a:solidFill>
                <a:latin typeface="Kelson" panose="02000506000000020004" pitchFamily="2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CB360856-82BB-3CA5-B4A1-9C744D5D26B1}"/>
              </a:ext>
            </a:extLst>
          </p:cNvPr>
          <p:cNvGrpSpPr/>
          <p:nvPr/>
        </p:nvGrpSpPr>
        <p:grpSpPr>
          <a:xfrm>
            <a:off x="1118175" y="4122175"/>
            <a:ext cx="4154690" cy="584775"/>
            <a:chOff x="2197743" y="5485801"/>
            <a:chExt cx="4154690" cy="584775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2A2D0665-3415-812D-D820-A77DBDED40D1}"/>
                </a:ext>
              </a:extLst>
            </p:cNvPr>
            <p:cNvSpPr txBox="1"/>
            <p:nvPr/>
          </p:nvSpPr>
          <p:spPr>
            <a:xfrm>
              <a:off x="2712361" y="5485801"/>
              <a:ext cx="3640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131F27"/>
                  </a:solidFill>
                  <a:latin typeface="Kelson" panose="02000506000000020004" pitchFamily="2" charset="0"/>
                </a:rPr>
                <a:t>MONITORAMENTO CONSTANTE DAS CARGAS DE TREINO</a:t>
              </a:r>
            </a:p>
          </p:txBody>
        </p: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841A2967-101F-65B9-1164-8EDF44B61086}"/>
                </a:ext>
              </a:extLst>
            </p:cNvPr>
            <p:cNvSpPr txBox="1"/>
            <p:nvPr/>
          </p:nvSpPr>
          <p:spPr>
            <a:xfrm>
              <a:off x="2197743" y="5593523"/>
              <a:ext cx="56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131F27"/>
                  </a:solidFill>
                  <a:latin typeface="Kelson" panose="02000506000000020004" pitchFamily="2" charset="0"/>
                </a:rPr>
                <a:t>03.</a:t>
              </a:r>
              <a:endParaRPr lang="en-ID" sz="1800" b="1" dirty="0">
                <a:solidFill>
                  <a:srgbClr val="131F27"/>
                </a:solidFill>
                <a:latin typeface="Kelson" panose="02000506000000020004" pitchFamily="2" charset="0"/>
              </a:endParaRPr>
            </a:p>
          </p:txBody>
        </p: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22A08D7-EB65-4BBB-601B-3CC734AF6501}"/>
              </a:ext>
            </a:extLst>
          </p:cNvPr>
          <p:cNvSpPr txBox="1"/>
          <p:nvPr/>
        </p:nvSpPr>
        <p:spPr>
          <a:xfrm>
            <a:off x="540582" y="1021508"/>
            <a:ext cx="4952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>
                <a:solidFill>
                  <a:srgbClr val="131F27"/>
                </a:solidFill>
                <a:latin typeface="Okana Black Oblique" pitchFamily="2" charset="0"/>
              </a:rPr>
              <a:t>REC. LONGO PRAZO</a:t>
            </a:r>
            <a:endParaRPr lang="pt-BR" sz="4400" b="1" i="1" dirty="0">
              <a:solidFill>
                <a:srgbClr val="131F27"/>
              </a:solidFill>
              <a:latin typeface="Okana Black Oblique" pitchFamily="2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ACE29B02-FB59-5A1A-B1CC-70F40110F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6124" y="1151252"/>
            <a:ext cx="2005290" cy="227774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DAFB2DD-94B9-E9F0-21CB-CF95CA4137AA}"/>
              </a:ext>
            </a:extLst>
          </p:cNvPr>
          <p:cNvSpPr txBox="1"/>
          <p:nvPr/>
        </p:nvSpPr>
        <p:spPr>
          <a:xfrm>
            <a:off x="9323735" y="2441703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Adaptação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Muscular e Cardiovascular 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79E202-935D-62DD-8B7C-99D3AA4DE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9673" y="1151253"/>
            <a:ext cx="1955423" cy="2277748"/>
          </a:xfrm>
          <a:prstGeom prst="rect">
            <a:avLst/>
          </a:prstGeom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79A68516-5B15-617C-4A00-CC083E609D31}"/>
              </a:ext>
            </a:extLst>
          </p:cNvPr>
          <p:cNvSpPr txBox="1"/>
          <p:nvPr/>
        </p:nvSpPr>
        <p:spPr>
          <a:xfrm>
            <a:off x="7189088" y="2347409"/>
            <a:ext cx="1850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Treino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Alimentação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Balanceada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e Descanso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58676F-E914-7291-D75D-7C91A98710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9672" y="3555872"/>
            <a:ext cx="1955423" cy="2277746"/>
          </a:xfrm>
          <a:prstGeom prst="rect">
            <a:avLst/>
          </a:prstGeom>
        </p:spPr>
      </p:pic>
      <p:sp>
        <p:nvSpPr>
          <p:cNvPr id="8" name="TextBox 22">
            <a:extLst>
              <a:ext uri="{FF2B5EF4-FFF2-40B4-BE49-F238E27FC236}">
                <a16:creationId xmlns:a16="http://schemas.microsoft.com/office/drawing/2014/main" id="{18FFC5EB-C390-0736-5A77-AE5406106B3D}"/>
              </a:ext>
            </a:extLst>
          </p:cNvPr>
          <p:cNvSpPr txBox="1"/>
          <p:nvPr/>
        </p:nvSpPr>
        <p:spPr>
          <a:xfrm>
            <a:off x="7242705" y="4671718"/>
            <a:ext cx="1850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Enzimas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Específicas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:</a:t>
            </a:r>
          </a:p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Superóxido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Dismutase e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Glutationa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Peroxidase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88F10D1-A79A-D56D-C783-C09EFC5083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6124" y="3552514"/>
            <a:ext cx="2005290" cy="2277746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80666CB2-2648-5B18-2E8B-499629623EC7}"/>
              </a:ext>
            </a:extLst>
          </p:cNvPr>
          <p:cNvSpPr txBox="1"/>
          <p:nvPr/>
        </p:nvSpPr>
        <p:spPr>
          <a:xfrm>
            <a:off x="9323736" y="4704635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Monitoramento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de Carga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Eficaz</a:t>
            </a:r>
            <a:endParaRPr lang="en-US" sz="1400" dirty="0">
              <a:solidFill>
                <a:schemeClr val="bg1"/>
              </a:solidFill>
              <a:latin typeface="Kelson" panose="02000506000000020004" pitchFamily="2" charset="0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99BEC4A-FA28-C209-2586-BBB902B577B3}"/>
              </a:ext>
            </a:extLst>
          </p:cNvPr>
          <p:cNvSpPr txBox="1"/>
          <p:nvPr/>
        </p:nvSpPr>
        <p:spPr>
          <a:xfrm>
            <a:off x="6335656" y="6540962"/>
            <a:ext cx="57711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Cullen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 et al, 2021. Kim et al, 2020. </a:t>
            </a:r>
            <a:r>
              <a:rPr lang="nl-NL" sz="1000" b="0" i="0" dirty="0">
                <a:effectLst/>
                <a:latin typeface="Kelson" panose="02000506000000020004"/>
              </a:rPr>
              <a:t>Qwens, 2018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. </a:t>
            </a:r>
            <a:r>
              <a:rPr lang="nl-NL" sz="1000" b="0" i="0" dirty="0">
                <a:effectLst/>
                <a:latin typeface="Kelson" panose="02000506000000020004"/>
              </a:rPr>
              <a:t>Rothschild et al, 2019</a:t>
            </a:r>
            <a:endParaRPr lang="pt-BR" sz="1000" dirty="0">
              <a:latin typeface="Kelson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867237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">
            <a:extLst>
              <a:ext uri="{FF2B5EF4-FFF2-40B4-BE49-F238E27FC236}">
                <a16:creationId xmlns:a16="http://schemas.microsoft.com/office/drawing/2014/main" id="{D063630A-08A8-A577-FAB6-07C549C31BD5}"/>
              </a:ext>
            </a:extLst>
          </p:cNvPr>
          <p:cNvSpPr txBox="1"/>
          <p:nvPr/>
        </p:nvSpPr>
        <p:spPr>
          <a:xfrm>
            <a:off x="7218696" y="2187089"/>
            <a:ext cx="1908423" cy="6232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r>
              <a:rPr lang="en-US" b="1" i="1" dirty="0">
                <a:solidFill>
                  <a:schemeClr val="bg1"/>
                </a:solidFill>
                <a:latin typeface="Okana UltraBold Oblique" pitchFamily="2" charset="0"/>
              </a:rPr>
              <a:t>WE NEED TO TRANSITION TO A CLEAN ENERGY ECONOMY.</a:t>
            </a:r>
            <a:endParaRPr lang="en-ID" b="1" i="1" dirty="0">
              <a:solidFill>
                <a:schemeClr val="bg1"/>
              </a:solidFill>
              <a:latin typeface="Okana UltraBold Oblique" pitchFamily="2" charset="0"/>
            </a:endParaRPr>
          </a:p>
        </p:txBody>
      </p:sp>
      <p:grpSp>
        <p:nvGrpSpPr>
          <p:cNvPr id="28" name="Group 15">
            <a:extLst>
              <a:ext uri="{FF2B5EF4-FFF2-40B4-BE49-F238E27FC236}">
                <a16:creationId xmlns:a16="http://schemas.microsoft.com/office/drawing/2014/main" id="{F74E486D-B445-CDF1-EEC0-8313D2AC4CF8}"/>
              </a:ext>
            </a:extLst>
          </p:cNvPr>
          <p:cNvGrpSpPr/>
          <p:nvPr/>
        </p:nvGrpSpPr>
        <p:grpSpPr>
          <a:xfrm>
            <a:off x="1118175" y="2443983"/>
            <a:ext cx="4154690" cy="584775"/>
            <a:chOff x="2197743" y="3996020"/>
            <a:chExt cx="4154690" cy="584775"/>
          </a:xfrm>
        </p:grpSpPr>
        <p:sp>
          <p:nvSpPr>
            <p:cNvPr id="29" name="TextBox 7">
              <a:extLst>
                <a:ext uri="{FF2B5EF4-FFF2-40B4-BE49-F238E27FC236}">
                  <a16:creationId xmlns:a16="http://schemas.microsoft.com/office/drawing/2014/main" id="{FDAB0F23-51BB-B749-537F-052DF4B9733C}"/>
                </a:ext>
              </a:extLst>
            </p:cNvPr>
            <p:cNvSpPr txBox="1"/>
            <p:nvPr/>
          </p:nvSpPr>
          <p:spPr>
            <a:xfrm>
              <a:off x="2712361" y="3996020"/>
              <a:ext cx="3640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131F27"/>
                  </a:solidFill>
                  <a:latin typeface="Kelson" panose="02000506000000020004" pitchFamily="2" charset="0"/>
                </a:rPr>
                <a:t>CUMPRIMENTO DOS PILAES FUNDAMENTAIS </a:t>
              </a:r>
            </a:p>
          </p:txBody>
        </p:sp>
        <p:sp>
          <p:nvSpPr>
            <p:cNvPr id="30" name="TextBox 8">
              <a:extLst>
                <a:ext uri="{FF2B5EF4-FFF2-40B4-BE49-F238E27FC236}">
                  <a16:creationId xmlns:a16="http://schemas.microsoft.com/office/drawing/2014/main" id="{FF216F4A-3631-629E-1C92-810F0FC012EE}"/>
                </a:ext>
              </a:extLst>
            </p:cNvPr>
            <p:cNvSpPr txBox="1"/>
            <p:nvPr/>
          </p:nvSpPr>
          <p:spPr>
            <a:xfrm>
              <a:off x="2197743" y="4133551"/>
              <a:ext cx="56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131F27"/>
                  </a:solidFill>
                  <a:latin typeface="Kelson" panose="02000506000000020004" pitchFamily="2" charset="0"/>
                </a:rPr>
                <a:t>01.</a:t>
              </a:r>
              <a:endParaRPr lang="en-ID" sz="1800" b="1" dirty="0">
                <a:solidFill>
                  <a:srgbClr val="131F27"/>
                </a:solidFill>
                <a:latin typeface="Kelson" panose="02000506000000020004" pitchFamily="2" charset="0"/>
              </a:endParaRPr>
            </a:p>
          </p:txBody>
        </p:sp>
      </p:grpSp>
      <p:grpSp>
        <p:nvGrpSpPr>
          <p:cNvPr id="31" name="Group 16">
            <a:extLst>
              <a:ext uri="{FF2B5EF4-FFF2-40B4-BE49-F238E27FC236}">
                <a16:creationId xmlns:a16="http://schemas.microsoft.com/office/drawing/2014/main" id="{A49E9CAD-CBCF-B8A6-B3B9-E404AF122783}"/>
              </a:ext>
            </a:extLst>
          </p:cNvPr>
          <p:cNvGrpSpPr/>
          <p:nvPr/>
        </p:nvGrpSpPr>
        <p:grpSpPr>
          <a:xfrm>
            <a:off x="1118175" y="3260127"/>
            <a:ext cx="4154690" cy="584775"/>
            <a:chOff x="2197743" y="4850920"/>
            <a:chExt cx="4154690" cy="584775"/>
          </a:xfrm>
        </p:grpSpPr>
        <p:sp>
          <p:nvSpPr>
            <p:cNvPr id="32" name="TextBox 9">
              <a:extLst>
                <a:ext uri="{FF2B5EF4-FFF2-40B4-BE49-F238E27FC236}">
                  <a16:creationId xmlns:a16="http://schemas.microsoft.com/office/drawing/2014/main" id="{8F0EEE34-8D6C-2C16-D586-873BC8E2BC59}"/>
                </a:ext>
              </a:extLst>
            </p:cNvPr>
            <p:cNvSpPr txBox="1"/>
            <p:nvPr/>
          </p:nvSpPr>
          <p:spPr>
            <a:xfrm>
              <a:off x="2712361" y="4850920"/>
              <a:ext cx="3640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131F27"/>
                  </a:solidFill>
                  <a:latin typeface="Kelson" panose="02000506000000020004" pitchFamily="2" charset="0"/>
                </a:rPr>
                <a:t>USO DE ANTIOXIDANTES, ANTI-INFLAMATÓIROS E BANHEIRA DE GELO</a:t>
              </a:r>
            </a:p>
          </p:txBody>
        </p:sp>
        <p:sp>
          <p:nvSpPr>
            <p:cNvPr id="33" name="TextBox 10">
              <a:extLst>
                <a:ext uri="{FF2B5EF4-FFF2-40B4-BE49-F238E27FC236}">
                  <a16:creationId xmlns:a16="http://schemas.microsoft.com/office/drawing/2014/main" id="{8435A5B9-1604-DC6C-3C02-E8A30000E3BB}"/>
                </a:ext>
              </a:extLst>
            </p:cNvPr>
            <p:cNvSpPr txBox="1"/>
            <p:nvPr/>
          </p:nvSpPr>
          <p:spPr>
            <a:xfrm>
              <a:off x="2197743" y="4926217"/>
              <a:ext cx="56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131F27"/>
                  </a:solidFill>
                  <a:latin typeface="Kelson" panose="02000506000000020004" pitchFamily="2" charset="0"/>
                </a:rPr>
                <a:t>02.</a:t>
              </a:r>
              <a:endParaRPr lang="en-ID" sz="1800" b="1" dirty="0">
                <a:solidFill>
                  <a:srgbClr val="131F27"/>
                </a:solidFill>
                <a:latin typeface="Kelson" panose="02000506000000020004" pitchFamily="2" charset="0"/>
              </a:endParaRPr>
            </a:p>
          </p:txBody>
        </p:sp>
      </p:grpSp>
      <p:grpSp>
        <p:nvGrpSpPr>
          <p:cNvPr id="34" name="Group 17">
            <a:extLst>
              <a:ext uri="{FF2B5EF4-FFF2-40B4-BE49-F238E27FC236}">
                <a16:creationId xmlns:a16="http://schemas.microsoft.com/office/drawing/2014/main" id="{CB360856-82BB-3CA5-B4A1-9C744D5D26B1}"/>
              </a:ext>
            </a:extLst>
          </p:cNvPr>
          <p:cNvGrpSpPr/>
          <p:nvPr/>
        </p:nvGrpSpPr>
        <p:grpSpPr>
          <a:xfrm>
            <a:off x="1118175" y="4122175"/>
            <a:ext cx="4154690" cy="584775"/>
            <a:chOff x="2197743" y="5485801"/>
            <a:chExt cx="4154690" cy="584775"/>
          </a:xfrm>
        </p:grpSpPr>
        <p:sp>
          <p:nvSpPr>
            <p:cNvPr id="35" name="TextBox 11">
              <a:extLst>
                <a:ext uri="{FF2B5EF4-FFF2-40B4-BE49-F238E27FC236}">
                  <a16:creationId xmlns:a16="http://schemas.microsoft.com/office/drawing/2014/main" id="{2A2D0665-3415-812D-D820-A77DBDED40D1}"/>
                </a:ext>
              </a:extLst>
            </p:cNvPr>
            <p:cNvSpPr txBox="1"/>
            <p:nvPr/>
          </p:nvSpPr>
          <p:spPr>
            <a:xfrm>
              <a:off x="2712361" y="5485801"/>
              <a:ext cx="3640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600" dirty="0">
                  <a:solidFill>
                    <a:srgbClr val="131F27"/>
                  </a:solidFill>
                  <a:latin typeface="Kelson" panose="02000506000000020004" pitchFamily="2" charset="0"/>
                </a:rPr>
                <a:t>MONITORAMENTO CONSTANTE DAS CARGAS DE TREINO</a:t>
              </a:r>
            </a:p>
          </p:txBody>
        </p:sp>
        <p:sp>
          <p:nvSpPr>
            <p:cNvPr id="36" name="TextBox 12">
              <a:extLst>
                <a:ext uri="{FF2B5EF4-FFF2-40B4-BE49-F238E27FC236}">
                  <a16:creationId xmlns:a16="http://schemas.microsoft.com/office/drawing/2014/main" id="{841A2967-101F-65B9-1164-8EDF44B61086}"/>
                </a:ext>
              </a:extLst>
            </p:cNvPr>
            <p:cNvSpPr txBox="1"/>
            <p:nvPr/>
          </p:nvSpPr>
          <p:spPr>
            <a:xfrm>
              <a:off x="2197743" y="5593523"/>
              <a:ext cx="565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lnSpc>
                  <a:spcPct val="150000"/>
                </a:lnSpc>
                <a:defRPr sz="1200">
                  <a:solidFill>
                    <a:schemeClr val="bg1">
                      <a:lumMod val="65000"/>
                    </a:schemeClr>
                  </a:solidFill>
                  <a:latin typeface="Nunito" pitchFamily="2" charset="0"/>
                  <a:ea typeface="Open Sans Light" panose="020B0606030504020204" pitchFamily="34" charset="0"/>
                  <a:cs typeface="Open Sans Light" panose="020B0606030504020204" pitchFamily="34" charset="0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sz="1800" b="1" dirty="0">
                  <a:solidFill>
                    <a:srgbClr val="131F27"/>
                  </a:solidFill>
                  <a:latin typeface="Kelson" panose="02000506000000020004" pitchFamily="2" charset="0"/>
                </a:rPr>
                <a:t>03.</a:t>
              </a:r>
              <a:endParaRPr lang="en-ID" sz="1800" b="1" dirty="0">
                <a:solidFill>
                  <a:srgbClr val="131F27"/>
                </a:solidFill>
                <a:latin typeface="Kelson" panose="02000506000000020004" pitchFamily="2" charset="0"/>
              </a:endParaRPr>
            </a:p>
          </p:txBody>
        </p:sp>
      </p:grp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22A08D7-EB65-4BBB-601B-3CC734AF6501}"/>
              </a:ext>
            </a:extLst>
          </p:cNvPr>
          <p:cNvSpPr txBox="1"/>
          <p:nvPr/>
        </p:nvSpPr>
        <p:spPr>
          <a:xfrm>
            <a:off x="540582" y="1021508"/>
            <a:ext cx="4952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i="1" dirty="0">
                <a:solidFill>
                  <a:srgbClr val="131F27"/>
                </a:solidFill>
                <a:latin typeface="Okana Black Oblique" pitchFamily="2" charset="0"/>
              </a:rPr>
              <a:t>REC. CURTO PRAZO</a:t>
            </a:r>
            <a:endParaRPr lang="pt-BR" sz="4400" b="1" i="1" dirty="0">
              <a:solidFill>
                <a:srgbClr val="131F27"/>
              </a:solidFill>
              <a:latin typeface="Okana Black Oblique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779E202-935D-62DD-8B7C-99D3AA4DE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9673" y="1151253"/>
            <a:ext cx="1955423" cy="2277748"/>
          </a:xfrm>
          <a:prstGeom prst="rect">
            <a:avLst/>
          </a:prstGeom>
        </p:spPr>
      </p:pic>
      <p:sp>
        <p:nvSpPr>
          <p:cNvPr id="4" name="TextBox 22">
            <a:extLst>
              <a:ext uri="{FF2B5EF4-FFF2-40B4-BE49-F238E27FC236}">
                <a16:creationId xmlns:a16="http://schemas.microsoft.com/office/drawing/2014/main" id="{79A68516-5B15-617C-4A00-CC083E609D31}"/>
              </a:ext>
            </a:extLst>
          </p:cNvPr>
          <p:cNvSpPr txBox="1"/>
          <p:nvPr/>
        </p:nvSpPr>
        <p:spPr>
          <a:xfrm>
            <a:off x="7189088" y="2347409"/>
            <a:ext cx="1850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Treino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Alimentação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Balanceada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e Descanso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A88F10D1-A79A-D56D-C783-C09EFC5083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6124" y="3552514"/>
            <a:ext cx="2005290" cy="2277746"/>
          </a:xfrm>
          <a:prstGeom prst="rect">
            <a:avLst/>
          </a:prstGeom>
        </p:spPr>
      </p:pic>
      <p:sp>
        <p:nvSpPr>
          <p:cNvPr id="11" name="TextBox 22">
            <a:extLst>
              <a:ext uri="{FF2B5EF4-FFF2-40B4-BE49-F238E27FC236}">
                <a16:creationId xmlns:a16="http://schemas.microsoft.com/office/drawing/2014/main" id="{80666CB2-2648-5B18-2E8B-499629623EC7}"/>
              </a:ext>
            </a:extLst>
          </p:cNvPr>
          <p:cNvSpPr txBox="1"/>
          <p:nvPr/>
        </p:nvSpPr>
        <p:spPr>
          <a:xfrm>
            <a:off x="9323736" y="4704635"/>
            <a:ext cx="185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Monitoramento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de Carga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Eficaz</a:t>
            </a:r>
            <a:endParaRPr lang="en-US" sz="1400" dirty="0">
              <a:solidFill>
                <a:schemeClr val="bg1"/>
              </a:solidFill>
              <a:latin typeface="Kelson" panose="02000506000000020004" pitchFamily="2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3368C3B1-663E-8F71-2F77-143EA78326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45112" y="1149534"/>
            <a:ext cx="2005290" cy="2261949"/>
          </a:xfrm>
          <a:prstGeom prst="rect">
            <a:avLst/>
          </a:prstGeom>
        </p:spPr>
      </p:pic>
      <p:sp>
        <p:nvSpPr>
          <p:cNvPr id="15" name="TextBox 22">
            <a:extLst>
              <a:ext uri="{FF2B5EF4-FFF2-40B4-BE49-F238E27FC236}">
                <a16:creationId xmlns:a16="http://schemas.microsoft.com/office/drawing/2014/main" id="{FBEB24EE-23BF-5135-2225-48029260F42E}"/>
              </a:ext>
            </a:extLst>
          </p:cNvPr>
          <p:cNvSpPr txBox="1"/>
          <p:nvPr/>
        </p:nvSpPr>
        <p:spPr>
          <a:xfrm>
            <a:off x="9295401" y="2239687"/>
            <a:ext cx="1850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Auxílio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Medicamentoso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e/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ou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Altas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Doses de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Compostos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Bioativos</a:t>
            </a:r>
            <a:endParaRPr lang="en-US" sz="1400" dirty="0">
              <a:solidFill>
                <a:schemeClr val="bg1"/>
              </a:solidFill>
              <a:latin typeface="Kelson" panose="02000506000000020004" pitchFamily="2" charset="0"/>
            </a:endParaRPr>
          </a:p>
        </p:txBody>
      </p:sp>
      <p:pic>
        <p:nvPicPr>
          <p:cNvPr id="17" name="Imagem 16">
            <a:extLst>
              <a:ext uri="{FF2B5EF4-FFF2-40B4-BE49-F238E27FC236}">
                <a16:creationId xmlns:a16="http://schemas.microsoft.com/office/drawing/2014/main" id="{4B1AD63C-7072-6DE7-0D29-7E65DC618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9673" y="3552513"/>
            <a:ext cx="1955423" cy="2277745"/>
          </a:xfrm>
          <a:prstGeom prst="rect">
            <a:avLst/>
          </a:prstGeom>
        </p:spPr>
      </p:pic>
      <p:sp>
        <p:nvSpPr>
          <p:cNvPr id="18" name="TextBox 22">
            <a:extLst>
              <a:ext uri="{FF2B5EF4-FFF2-40B4-BE49-F238E27FC236}">
                <a16:creationId xmlns:a16="http://schemas.microsoft.com/office/drawing/2014/main" id="{98C5382D-8607-C6C9-6C0B-0DA7FB2EAD7D}"/>
              </a:ext>
            </a:extLst>
          </p:cNvPr>
          <p:cNvSpPr txBox="1"/>
          <p:nvPr/>
        </p:nvSpPr>
        <p:spPr>
          <a:xfrm>
            <a:off x="7218696" y="4691385"/>
            <a:ext cx="1850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50000"/>
              </a:lnSpc>
              <a:defRPr sz="1200">
                <a:solidFill>
                  <a:schemeClr val="bg1">
                    <a:lumMod val="65000"/>
                  </a:schemeClr>
                </a:solidFill>
                <a:latin typeface="Nunito" pitchFamily="2" charset="0"/>
                <a:ea typeface="Open Sans Light" panose="020B0606030504020204" pitchFamily="34" charset="0"/>
                <a:cs typeface="Open Sans Light" panose="020B0606030504020204" pitchFamily="34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Banheira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Gelo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e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Métodos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Manipulação</a:t>
            </a:r>
            <a:r>
              <a:rPr lang="en-US" sz="1400" dirty="0">
                <a:solidFill>
                  <a:schemeClr val="bg1"/>
                </a:solidFill>
                <a:latin typeface="Kelson" panose="02000506000000020004" pitchFamily="2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Kelson" panose="02000506000000020004" pitchFamily="2" charset="0"/>
              </a:rPr>
              <a:t>Fisioterápico</a:t>
            </a:r>
            <a:endParaRPr lang="en-US" sz="1400" dirty="0">
              <a:solidFill>
                <a:schemeClr val="bg1"/>
              </a:solidFill>
              <a:latin typeface="Kelson" panose="02000506000000020004" pitchFamily="2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8B15D8D-0381-29D1-1FF0-8859CEF6A9F7}"/>
              </a:ext>
            </a:extLst>
          </p:cNvPr>
          <p:cNvSpPr txBox="1"/>
          <p:nvPr/>
        </p:nvSpPr>
        <p:spPr>
          <a:xfrm>
            <a:off x="6335656" y="6540962"/>
            <a:ext cx="57711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b="0" i="0" dirty="0" err="1">
                <a:solidFill>
                  <a:srgbClr val="212121"/>
                </a:solidFill>
                <a:effectLst/>
                <a:latin typeface="Kelson" panose="02000506000000020004"/>
              </a:rPr>
              <a:t>Cullen</a:t>
            </a:r>
            <a:r>
              <a:rPr lang="pt-BR" sz="1000" b="0" i="0" dirty="0">
                <a:solidFill>
                  <a:srgbClr val="212121"/>
                </a:solidFill>
                <a:effectLst/>
                <a:latin typeface="Kelson" panose="02000506000000020004"/>
              </a:rPr>
              <a:t> et al, 2021. Kim et al, 2020. </a:t>
            </a:r>
            <a:r>
              <a:rPr lang="nl-NL" sz="1000" b="0" i="0" dirty="0">
                <a:effectLst/>
                <a:latin typeface="Kelson" panose="02000506000000020004"/>
              </a:rPr>
              <a:t>Qwens, 2018</a:t>
            </a:r>
            <a:r>
              <a:rPr lang="pt-BR" sz="1000" b="0" i="0" dirty="0">
                <a:solidFill>
                  <a:srgbClr val="161616"/>
                </a:solidFill>
                <a:effectLst/>
                <a:latin typeface="Kelson" panose="02000506000000020004"/>
              </a:rPr>
              <a:t>. </a:t>
            </a:r>
            <a:r>
              <a:rPr lang="nl-NL" sz="1000" b="0" i="0" dirty="0">
                <a:effectLst/>
                <a:latin typeface="Kelson" panose="02000506000000020004"/>
              </a:rPr>
              <a:t>Rothschild et al, 2019</a:t>
            </a:r>
            <a:endParaRPr lang="pt-BR" sz="1000" dirty="0">
              <a:latin typeface="Kelson" panose="02000506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1791914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1677ec9-1bb2-4e8b-bfc6-f0d46065ce54">
      <Terms xmlns="http://schemas.microsoft.com/office/infopath/2007/PartnerControls"/>
    </lcf76f155ced4ddcb4097134ff3c332f>
    <_ip_UnifiedCompliancePolicyUIAction xmlns="http://schemas.microsoft.com/sharepoint/v3" xsi:nil="true"/>
    <_ip_UnifiedCompliancePolicyProperties xmlns="http://schemas.microsoft.com/sharepoint/v3" xsi:nil="true"/>
    <_Flow_SignoffStatus xmlns="61677ec9-1bb2-4e8b-bfc6-f0d46065ce54" xsi:nil="true"/>
    <TaxCatchAll xmlns="cffda810-2db4-42d9-aff9-b6f80e913ac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DCC029594AF24B93EE7B28B4D354E6" ma:contentTypeVersion="21" ma:contentTypeDescription="Crie um novo documento." ma:contentTypeScope="" ma:versionID="a5e290435b4bb65b1bb911d87a70b4c2">
  <xsd:schema xmlns:xsd="http://www.w3.org/2001/XMLSchema" xmlns:xs="http://www.w3.org/2001/XMLSchema" xmlns:p="http://schemas.microsoft.com/office/2006/metadata/properties" xmlns:ns1="http://schemas.microsoft.com/sharepoint/v3" xmlns:ns2="61677ec9-1bb2-4e8b-bfc6-f0d46065ce54" xmlns:ns3="cffda810-2db4-42d9-aff9-b6f80e913acd" targetNamespace="http://schemas.microsoft.com/office/2006/metadata/properties" ma:root="true" ma:fieldsID="917127ad8431facd7e47de91e3da896c" ns1:_="" ns2:_="" ns3:_="">
    <xsd:import namespace="http://schemas.microsoft.com/sharepoint/v3"/>
    <xsd:import namespace="61677ec9-1bb2-4e8b-bfc6-f0d46065ce54"/>
    <xsd:import namespace="cffda810-2db4-42d9-aff9-b6f80e913a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_Flow_SignoffStatus" minOccurs="0"/>
                <xsd:element ref="ns2:lcf76f155ced4ddcb4097134ff3c332f" minOccurs="0"/>
                <xsd:element ref="ns3:TaxCatchAll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5" nillable="true" ma:displayName="Propriedades da Política de Conformidade Unificada" ma:hidden="true" ma:internalName="_ip_UnifiedCompliancePolicyProperties">
      <xsd:simpleType>
        <xsd:restriction base="dms:Note"/>
      </xsd:simpleType>
    </xsd:element>
    <xsd:element name="_ip_UnifiedCompliancePolicyUIAction" ma:index="26" nillable="true" ma:displayName="Ação de Interface do Usuário da Política de Conformidade Unificada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77ec9-1bb2-4e8b-bfc6-f0d46065ce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Flow_SignoffStatus" ma:index="21" nillable="true" ma:displayName="Status de liberação" ma:internalName="Status_x0020_de_x0020_libera_x00e7__x00e3_o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Marcações de imagem" ma:readOnly="false" ma:fieldId="{5cf76f15-5ced-4ddc-b409-7134ff3c332f}" ma:taxonomyMulti="true" ma:sspId="dc347893-ee36-4ef3-bdd8-129bdaede6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fda810-2db4-42d9-aff9-b6f80e913acd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d548259-cb5d-4cb9-aba3-caba4f6c3c6a}" ma:internalName="TaxCatchAll" ma:showField="CatchAllData" ma:web="cffda810-2db4-42d9-aff9-b6f80e913a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6D67E2-0B84-44D6-A157-A4A9968FD1DA}">
  <ds:schemaRefs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microsoft.com/sharepoint/v3"/>
    <ds:schemaRef ds:uri="http://purl.org/dc/terms/"/>
    <ds:schemaRef ds:uri="cffda810-2db4-42d9-aff9-b6f80e913acd"/>
    <ds:schemaRef ds:uri="http://schemas.microsoft.com/office/infopath/2007/PartnerControls"/>
    <ds:schemaRef ds:uri="http://schemas.openxmlformats.org/package/2006/metadata/core-properties"/>
    <ds:schemaRef ds:uri="61677ec9-1bb2-4e8b-bfc6-f0d46065ce54"/>
  </ds:schemaRefs>
</ds:datastoreItem>
</file>

<file path=customXml/itemProps2.xml><?xml version="1.0" encoding="utf-8"?>
<ds:datastoreItem xmlns:ds="http://schemas.openxmlformats.org/officeDocument/2006/customXml" ds:itemID="{2F853172-8841-439E-B0C0-0A8FA9BDD8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677ec9-1bb2-4e8b-bfc6-f0d46065ce54"/>
    <ds:schemaRef ds:uri="cffda810-2db4-42d9-aff9-b6f80e913ac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52EA1E-B794-49E3-94EA-DB6B592D2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743</Words>
  <Application>Microsoft Office PowerPoint</Application>
  <PresentationFormat>Widescreen</PresentationFormat>
  <Paragraphs>130</Paragraphs>
  <Slides>25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5" baseType="lpstr">
      <vt:lpstr>Aptos Display</vt:lpstr>
      <vt:lpstr>Kelson</vt:lpstr>
      <vt:lpstr>Arial</vt:lpstr>
      <vt:lpstr>Okana Black Oblique</vt:lpstr>
      <vt:lpstr>Calibri</vt:lpstr>
      <vt:lpstr>Okana UltraBold Oblique</vt:lpstr>
      <vt:lpstr>Aptos</vt:lpstr>
      <vt:lpstr>DIN Next LT Pro Bold</vt:lpstr>
      <vt:lpstr>DIN Next LT Pro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Bruno Domingues</dc:creator>
  <cp:keywords/>
  <dc:description/>
  <cp:lastModifiedBy>USUARIO</cp:lastModifiedBy>
  <cp:revision>36</cp:revision>
  <cp:lastPrinted>2024-09-11T12:37:45Z</cp:lastPrinted>
  <dcterms:created xsi:type="dcterms:W3CDTF">2024-03-14T18:54:06Z</dcterms:created>
  <dcterms:modified xsi:type="dcterms:W3CDTF">2024-10-04T00:46:00Z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0x0101009EDCC029594AF24B93EE7B28B4D354E6</vt:lpwstr>
  </property>
  <property fmtid="{D5CDD505-2E9C-101B-9397-08002B2CF9AE}" pid="3" name="MediaServiceImageTags">
    <vt:lpwstr/>
  </property>
</Properties>
</file>